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320" r:id="rId6"/>
    <p:sldId id="262" r:id="rId7"/>
    <p:sldId id="321" r:id="rId8"/>
    <p:sldId id="263" r:id="rId9"/>
    <p:sldId id="264" r:id="rId10"/>
    <p:sldId id="310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7" r:id="rId19"/>
    <p:sldId id="278" r:id="rId20"/>
    <p:sldId id="311" r:id="rId21"/>
    <p:sldId id="287" r:id="rId22"/>
    <p:sldId id="288" r:id="rId23"/>
    <p:sldId id="312" r:id="rId24"/>
    <p:sldId id="313" r:id="rId25"/>
    <p:sldId id="315" r:id="rId26"/>
    <p:sldId id="316" r:id="rId27"/>
    <p:sldId id="295" r:id="rId28"/>
    <p:sldId id="296" r:id="rId29"/>
    <p:sldId id="318" r:id="rId30"/>
    <p:sldId id="317" r:id="rId31"/>
    <p:sldId id="319" r:id="rId32"/>
    <p:sldId id="297" r:id="rId33"/>
    <p:sldId id="298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59" autoAdjust="0"/>
    <p:restoredTop sz="94660"/>
  </p:normalViewPr>
  <p:slideViewPr>
    <p:cSldViewPr snapToGrid="0">
      <p:cViewPr>
        <p:scale>
          <a:sx n="55" d="100"/>
          <a:sy n="55" d="100"/>
        </p:scale>
        <p:origin x="18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rtega Expósito" userId="afbde83a9c3d7590" providerId="LiveId" clId="{ACF7E15D-0DB8-4CCF-B9FB-34A867CAAB79}"/>
    <pc:docChg chg="undo redo custSel addSld delSld modSld">
      <pc:chgData name="Daniel Ortega Expósito" userId="afbde83a9c3d7590" providerId="LiveId" clId="{ACF7E15D-0DB8-4CCF-B9FB-34A867CAAB79}" dt="2018-04-07T17:53:56.127" v="2101" actId="20577"/>
      <pc:docMkLst>
        <pc:docMk/>
      </pc:docMkLst>
      <pc:sldChg chg="modSp">
        <pc:chgData name="Daniel Ortega Expósito" userId="afbde83a9c3d7590" providerId="LiveId" clId="{ACF7E15D-0DB8-4CCF-B9FB-34A867CAAB79}" dt="2018-04-07T16:26:19.835" v="3" actId="20577"/>
        <pc:sldMkLst>
          <pc:docMk/>
          <pc:sldMk cId="1212510424" sldId="256"/>
        </pc:sldMkLst>
        <pc:spChg chg="mod">
          <ac:chgData name="Daniel Ortega Expósito" userId="afbde83a9c3d7590" providerId="LiveId" clId="{ACF7E15D-0DB8-4CCF-B9FB-34A867CAAB79}" dt="2018-04-07T16:26:19.835" v="3" actId="20577"/>
          <ac:spMkLst>
            <pc:docMk/>
            <pc:sldMk cId="1212510424" sldId="256"/>
            <ac:spMk id="3" creationId="{E30484D0-FF41-47BD-BA94-B35F15D887E6}"/>
          </ac:spMkLst>
        </pc:spChg>
      </pc:sldChg>
      <pc:sldChg chg="delSp modSp">
        <pc:chgData name="Daniel Ortega Expósito" userId="afbde83a9c3d7590" providerId="LiveId" clId="{ACF7E15D-0DB8-4CCF-B9FB-34A867CAAB79}" dt="2018-04-07T16:26:49.538" v="25" actId="20577"/>
        <pc:sldMkLst>
          <pc:docMk/>
          <pc:sldMk cId="2584779369" sldId="257"/>
        </pc:sldMkLst>
        <pc:spChg chg="mod">
          <ac:chgData name="Daniel Ortega Expósito" userId="afbde83a9c3d7590" providerId="LiveId" clId="{ACF7E15D-0DB8-4CCF-B9FB-34A867CAAB79}" dt="2018-04-07T16:26:49.538" v="25" actId="20577"/>
          <ac:spMkLst>
            <pc:docMk/>
            <pc:sldMk cId="2584779369" sldId="257"/>
            <ac:spMk id="2" creationId="{4AD7BAF6-100D-49E9-8CBF-8593BD53178F}"/>
          </ac:spMkLst>
        </pc:spChg>
        <pc:picChg chg="del">
          <ac:chgData name="Daniel Ortega Expósito" userId="afbde83a9c3d7590" providerId="LiveId" clId="{ACF7E15D-0DB8-4CCF-B9FB-34A867CAAB79}" dt="2018-04-07T16:26:27.100" v="4" actId="478"/>
          <ac:picMkLst>
            <pc:docMk/>
            <pc:sldMk cId="2584779369" sldId="257"/>
            <ac:picMk id="4" creationId="{1AFFB50F-A61B-48ED-A3A5-24DC75E9B62D}"/>
          </ac:picMkLst>
        </pc:picChg>
        <pc:picChg chg="del">
          <ac:chgData name="Daniel Ortega Expósito" userId="afbde83a9c3d7590" providerId="LiveId" clId="{ACF7E15D-0DB8-4CCF-B9FB-34A867CAAB79}" dt="2018-04-07T16:26:30.835" v="6" actId="478"/>
          <ac:picMkLst>
            <pc:docMk/>
            <pc:sldMk cId="2584779369" sldId="257"/>
            <ac:picMk id="5" creationId="{F7E6B1F2-4495-4D2A-AAB4-B8D506B3FBCA}"/>
          </ac:picMkLst>
        </pc:picChg>
        <pc:picChg chg="del">
          <ac:chgData name="Daniel Ortega Expósito" userId="afbde83a9c3d7590" providerId="LiveId" clId="{ACF7E15D-0DB8-4CCF-B9FB-34A867CAAB79}" dt="2018-04-07T16:26:28.882" v="5" actId="478"/>
          <ac:picMkLst>
            <pc:docMk/>
            <pc:sldMk cId="2584779369" sldId="257"/>
            <ac:picMk id="6" creationId="{BC1677C5-2629-4B9E-8773-0A6124C7AECA}"/>
          </ac:picMkLst>
        </pc:picChg>
      </pc:sldChg>
      <pc:sldChg chg="del">
        <pc:chgData name="Daniel Ortega Expósito" userId="afbde83a9c3d7590" providerId="LiveId" clId="{ACF7E15D-0DB8-4CCF-B9FB-34A867CAAB79}" dt="2018-04-07T16:28:17.450" v="42" actId="2696"/>
        <pc:sldMkLst>
          <pc:docMk/>
          <pc:sldMk cId="2144707502" sldId="258"/>
        </pc:sldMkLst>
      </pc:sldChg>
      <pc:sldChg chg="add del">
        <pc:chgData name="Daniel Ortega Expósito" userId="afbde83a9c3d7590" providerId="LiveId" clId="{ACF7E15D-0DB8-4CCF-B9FB-34A867CAAB79}" dt="2018-04-07T17:33:57.640" v="1873" actId="2696"/>
        <pc:sldMkLst>
          <pc:docMk/>
          <pc:sldMk cId="3230293142" sldId="259"/>
        </pc:sldMkLst>
      </pc:sldChg>
      <pc:sldChg chg="modSp">
        <pc:chgData name="Daniel Ortega Expósito" userId="afbde83a9c3d7590" providerId="LiveId" clId="{ACF7E15D-0DB8-4CCF-B9FB-34A867CAAB79}" dt="2018-04-07T16:28:08.450" v="41" actId="20577"/>
        <pc:sldMkLst>
          <pc:docMk/>
          <pc:sldMk cId="2537691139" sldId="260"/>
        </pc:sldMkLst>
        <pc:spChg chg="mod">
          <ac:chgData name="Daniel Ortega Expósito" userId="afbde83a9c3d7590" providerId="LiveId" clId="{ACF7E15D-0DB8-4CCF-B9FB-34A867CAAB79}" dt="2018-04-07T16:28:08.450" v="41" actId="20577"/>
          <ac:spMkLst>
            <pc:docMk/>
            <pc:sldMk cId="2537691139" sldId="260"/>
            <ac:spMk id="4" creationId="{1129C677-1FF1-4451-8766-530CAEB9694E}"/>
          </ac:spMkLst>
        </pc:spChg>
      </pc:sldChg>
      <pc:sldChg chg="modSp">
        <pc:chgData name="Daniel Ortega Expósito" userId="afbde83a9c3d7590" providerId="LiveId" clId="{ACF7E15D-0DB8-4CCF-B9FB-34A867CAAB79}" dt="2018-04-07T16:29:49.531" v="85" actId="20577"/>
        <pc:sldMkLst>
          <pc:docMk/>
          <pc:sldMk cId="4212332640" sldId="261"/>
        </pc:sldMkLst>
        <pc:spChg chg="mod">
          <ac:chgData name="Daniel Ortega Expósito" userId="afbde83a9c3d7590" providerId="LiveId" clId="{ACF7E15D-0DB8-4CCF-B9FB-34A867CAAB79}" dt="2018-04-07T16:29:49.531" v="85" actId="20577"/>
          <ac:spMkLst>
            <pc:docMk/>
            <pc:sldMk cId="4212332640" sldId="261"/>
            <ac:spMk id="2" creationId="{FB5A4990-7609-4835-B9FE-51AFA38158E7}"/>
          </ac:spMkLst>
        </pc:spChg>
      </pc:sldChg>
      <pc:sldChg chg="addSp delSp modSp">
        <pc:chgData name="Daniel Ortega Expósito" userId="afbde83a9c3d7590" providerId="LiveId" clId="{ACF7E15D-0DB8-4CCF-B9FB-34A867CAAB79}" dt="2018-04-07T17:34:34.543" v="1883" actId="20577"/>
        <pc:sldMkLst>
          <pc:docMk/>
          <pc:sldMk cId="236998794" sldId="262"/>
        </pc:sldMkLst>
        <pc:spChg chg="mod">
          <ac:chgData name="Daniel Ortega Expósito" userId="afbde83a9c3d7590" providerId="LiveId" clId="{ACF7E15D-0DB8-4CCF-B9FB-34A867CAAB79}" dt="2018-04-07T16:29:55.937" v="96" actId="20577"/>
          <ac:spMkLst>
            <pc:docMk/>
            <pc:sldMk cId="236998794" sldId="262"/>
            <ac:spMk id="2" creationId="{04612616-85FD-495B-91EC-2488C5F8607A}"/>
          </ac:spMkLst>
        </pc:spChg>
        <pc:spChg chg="add del mod">
          <ac:chgData name="Daniel Ortega Expósito" userId="afbde83a9c3d7590" providerId="LiveId" clId="{ACF7E15D-0DB8-4CCF-B9FB-34A867CAAB79}" dt="2018-04-07T17:34:34.543" v="1883" actId="20577"/>
          <ac:spMkLst>
            <pc:docMk/>
            <pc:sldMk cId="236998794" sldId="262"/>
            <ac:spMk id="3" creationId="{010AF7B8-990B-410A-A1F9-172C799F41A5}"/>
          </ac:spMkLst>
        </pc:spChg>
        <pc:picChg chg="add del">
          <ac:chgData name="Daniel Ortega Expósito" userId="afbde83a9c3d7590" providerId="LiveId" clId="{ACF7E15D-0DB8-4CCF-B9FB-34A867CAAB79}" dt="2018-04-07T17:34:34.075" v="1882" actId="478"/>
          <ac:picMkLst>
            <pc:docMk/>
            <pc:sldMk cId="236998794" sldId="262"/>
            <ac:picMk id="8" creationId="{D8735804-869E-4819-88E2-E233FC93F6D2}"/>
          </ac:picMkLst>
        </pc:picChg>
      </pc:sldChg>
      <pc:sldChg chg="delSp modSp">
        <pc:chgData name="Daniel Ortega Expósito" userId="afbde83a9c3d7590" providerId="LiveId" clId="{ACF7E15D-0DB8-4CCF-B9FB-34A867CAAB79}" dt="2018-04-07T16:30:13.921" v="123" actId="478"/>
        <pc:sldMkLst>
          <pc:docMk/>
          <pc:sldMk cId="858129842" sldId="263"/>
        </pc:sldMkLst>
        <pc:spChg chg="mod">
          <ac:chgData name="Daniel Ortega Expósito" userId="afbde83a9c3d7590" providerId="LiveId" clId="{ACF7E15D-0DB8-4CCF-B9FB-34A867CAAB79}" dt="2018-04-07T16:30:08.046" v="121" actId="20577"/>
          <ac:spMkLst>
            <pc:docMk/>
            <pc:sldMk cId="858129842" sldId="263"/>
            <ac:spMk id="2" creationId="{3F6A579B-8BC3-4417-90F3-C3094E0F5F69}"/>
          </ac:spMkLst>
        </pc:spChg>
        <pc:spChg chg="del mod">
          <ac:chgData name="Daniel Ortega Expósito" userId="afbde83a9c3d7590" providerId="LiveId" clId="{ACF7E15D-0DB8-4CCF-B9FB-34A867CAAB79}" dt="2018-04-07T16:30:13.921" v="123" actId="478"/>
          <ac:spMkLst>
            <pc:docMk/>
            <pc:sldMk cId="858129842" sldId="263"/>
            <ac:spMk id="3" creationId="{27B2DA19-A6E7-46EC-A4C3-A15699C59C43}"/>
          </ac:spMkLst>
        </pc:spChg>
      </pc:sldChg>
      <pc:sldChg chg="addSp delSp modSp">
        <pc:chgData name="Daniel Ortega Expósito" userId="afbde83a9c3d7590" providerId="LiveId" clId="{ACF7E15D-0DB8-4CCF-B9FB-34A867CAAB79}" dt="2018-04-07T16:55:11.039" v="994" actId="404"/>
        <pc:sldMkLst>
          <pc:docMk/>
          <pc:sldMk cId="333807663" sldId="264"/>
        </pc:sldMkLst>
        <pc:spChg chg="add mod">
          <ac:chgData name="Daniel Ortega Expósito" userId="afbde83a9c3d7590" providerId="LiveId" clId="{ACF7E15D-0DB8-4CCF-B9FB-34A867CAAB79}" dt="2018-04-07T16:55:11.039" v="994" actId="404"/>
          <ac:spMkLst>
            <pc:docMk/>
            <pc:sldMk cId="333807663" sldId="264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6:33:07.383" v="136" actId="1076"/>
          <ac:spMkLst>
            <pc:docMk/>
            <pc:sldMk cId="333807663" sldId="264"/>
            <ac:spMk id="4" creationId="{6C7F1755-7B9A-48F5-A62E-151533245192}"/>
          </ac:spMkLst>
        </pc:spChg>
        <pc:spChg chg="del mod">
          <ac:chgData name="Daniel Ortega Expósito" userId="afbde83a9c3d7590" providerId="LiveId" clId="{ACF7E15D-0DB8-4CCF-B9FB-34A867CAAB79}" dt="2018-04-07T16:32:48.039" v="134" actId="478"/>
          <ac:spMkLst>
            <pc:docMk/>
            <pc:sldMk cId="333807663" sldId="264"/>
            <ac:spMk id="5" creationId="{1A79E638-DF89-4AC9-A6EC-69058039B38F}"/>
          </ac:spMkLst>
        </pc:spChg>
        <pc:spChg chg="add mod">
          <ac:chgData name="Daniel Ortega Expósito" userId="afbde83a9c3d7590" providerId="LiveId" clId="{ACF7E15D-0DB8-4CCF-B9FB-34A867CAAB79}" dt="2018-04-07T16:54:57.570" v="977" actId="20577"/>
          <ac:spMkLst>
            <pc:docMk/>
            <pc:sldMk cId="333807663" sldId="264"/>
            <ac:spMk id="6" creationId="{E68D4A0F-EA89-43B1-91CC-CE7FA2E82A9D}"/>
          </ac:spMkLst>
        </pc:spChg>
        <pc:spChg chg="add del mod">
          <ac:chgData name="Daniel Ortega Expósito" userId="afbde83a9c3d7590" providerId="LiveId" clId="{ACF7E15D-0DB8-4CCF-B9FB-34A867CAAB79}" dt="2018-04-07T16:54:32.211" v="969"/>
          <ac:spMkLst>
            <pc:docMk/>
            <pc:sldMk cId="333807663" sldId="264"/>
            <ac:spMk id="7" creationId="{9A92B560-01B8-475B-B676-482DC94797DC}"/>
          </ac:spMkLst>
        </pc:spChg>
      </pc:sldChg>
      <pc:sldChg chg="del">
        <pc:chgData name="Daniel Ortega Expósito" userId="afbde83a9c3d7590" providerId="LiveId" clId="{ACF7E15D-0DB8-4CCF-B9FB-34A867CAAB79}" dt="2018-04-07T16:42:20.119" v="535" actId="2696"/>
        <pc:sldMkLst>
          <pc:docMk/>
          <pc:sldMk cId="2133848378" sldId="265"/>
        </pc:sldMkLst>
      </pc:sldChg>
      <pc:sldChg chg="del">
        <pc:chgData name="Daniel Ortega Expósito" userId="afbde83a9c3d7590" providerId="LiveId" clId="{ACF7E15D-0DB8-4CCF-B9FB-34A867CAAB79}" dt="2018-04-07T16:42:21.228" v="536" actId="2696"/>
        <pc:sldMkLst>
          <pc:docMk/>
          <pc:sldMk cId="3757474276" sldId="266"/>
        </pc:sldMkLst>
      </pc:sldChg>
      <pc:sldChg chg="del">
        <pc:chgData name="Daniel Ortega Expósito" userId="afbde83a9c3d7590" providerId="LiveId" clId="{ACF7E15D-0DB8-4CCF-B9FB-34A867CAAB79}" dt="2018-04-07T16:42:22.275" v="537" actId="2696"/>
        <pc:sldMkLst>
          <pc:docMk/>
          <pc:sldMk cId="3761645372" sldId="267"/>
        </pc:sldMkLst>
      </pc:sldChg>
      <pc:sldChg chg="del">
        <pc:chgData name="Daniel Ortega Expósito" userId="afbde83a9c3d7590" providerId="LiveId" clId="{ACF7E15D-0DB8-4CCF-B9FB-34A867CAAB79}" dt="2018-04-07T16:42:22.978" v="538" actId="2696"/>
        <pc:sldMkLst>
          <pc:docMk/>
          <pc:sldMk cId="959081215" sldId="268"/>
        </pc:sldMkLst>
      </pc:sldChg>
      <pc:sldChg chg="del">
        <pc:chgData name="Daniel Ortega Expósito" userId="afbde83a9c3d7590" providerId="LiveId" clId="{ACF7E15D-0DB8-4CCF-B9FB-34A867CAAB79}" dt="2018-04-07T16:42:23.447" v="539" actId="2696"/>
        <pc:sldMkLst>
          <pc:docMk/>
          <pc:sldMk cId="1274467132" sldId="269"/>
        </pc:sldMkLst>
      </pc:sldChg>
      <pc:sldChg chg="del">
        <pc:chgData name="Daniel Ortega Expósito" userId="afbde83a9c3d7590" providerId="LiveId" clId="{ACF7E15D-0DB8-4CCF-B9FB-34A867CAAB79}" dt="2018-04-07T16:42:24.025" v="540" actId="2696"/>
        <pc:sldMkLst>
          <pc:docMk/>
          <pc:sldMk cId="3555221640" sldId="270"/>
        </pc:sldMkLst>
      </pc:sldChg>
      <pc:sldChg chg="del">
        <pc:chgData name="Daniel Ortega Expósito" userId="afbde83a9c3d7590" providerId="LiveId" clId="{ACF7E15D-0DB8-4CCF-B9FB-34A867CAAB79}" dt="2018-04-07T17:33:56.869" v="1872" actId="2696"/>
        <pc:sldMkLst>
          <pc:docMk/>
          <pc:sldMk cId="2015698880" sldId="271"/>
        </pc:sldMkLst>
      </pc:sldChg>
      <pc:sldChg chg="add del">
        <pc:chgData name="Daniel Ortega Expósito" userId="afbde83a9c3d7590" providerId="LiveId" clId="{ACF7E15D-0DB8-4CCF-B9FB-34A867CAAB79}" dt="2018-04-07T17:33:47.309" v="1869" actId="2696"/>
        <pc:sldMkLst>
          <pc:docMk/>
          <pc:sldMk cId="917797602" sldId="272"/>
        </pc:sldMkLst>
      </pc:sldChg>
      <pc:sldChg chg="del">
        <pc:chgData name="Daniel Ortega Expósito" userId="afbde83a9c3d7590" providerId="LiveId" clId="{ACF7E15D-0DB8-4CCF-B9FB-34A867CAAB79}" dt="2018-04-07T16:42:24.650" v="541" actId="2696"/>
        <pc:sldMkLst>
          <pc:docMk/>
          <pc:sldMk cId="2707776452" sldId="273"/>
        </pc:sldMkLst>
      </pc:sldChg>
      <pc:sldChg chg="del">
        <pc:chgData name="Daniel Ortega Expósito" userId="afbde83a9c3d7590" providerId="LiveId" clId="{ACF7E15D-0DB8-4CCF-B9FB-34A867CAAB79}" dt="2018-04-07T16:42:25.072" v="542" actId="2696"/>
        <pc:sldMkLst>
          <pc:docMk/>
          <pc:sldMk cId="15283009" sldId="274"/>
        </pc:sldMkLst>
      </pc:sldChg>
      <pc:sldChg chg="del">
        <pc:chgData name="Daniel Ortega Expósito" userId="afbde83a9c3d7590" providerId="LiveId" clId="{ACF7E15D-0DB8-4CCF-B9FB-34A867CAAB79}" dt="2018-04-07T16:42:25.713" v="543" actId="2696"/>
        <pc:sldMkLst>
          <pc:docMk/>
          <pc:sldMk cId="2717448975" sldId="275"/>
        </pc:sldMkLst>
      </pc:sldChg>
      <pc:sldChg chg="del">
        <pc:chgData name="Daniel Ortega Expósito" userId="afbde83a9c3d7590" providerId="LiveId" clId="{ACF7E15D-0DB8-4CCF-B9FB-34A867CAAB79}" dt="2018-04-07T16:55:36.024" v="996" actId="2696"/>
        <pc:sldMkLst>
          <pc:docMk/>
          <pc:sldMk cId="1224600946" sldId="276"/>
        </pc:sldMkLst>
      </pc:sldChg>
      <pc:sldChg chg="addSp delSp modSp">
        <pc:chgData name="Daniel Ortega Expósito" userId="afbde83a9c3d7590" providerId="LiveId" clId="{ACF7E15D-0DB8-4CCF-B9FB-34A867CAAB79}" dt="2018-04-07T17:05:21.760" v="1380" actId="478"/>
        <pc:sldMkLst>
          <pc:docMk/>
          <pc:sldMk cId="187268551" sldId="277"/>
        </pc:sldMkLst>
        <pc:spChg chg="add del mod">
          <ac:chgData name="Daniel Ortega Expósito" userId="afbde83a9c3d7590" providerId="LiveId" clId="{ACF7E15D-0DB8-4CCF-B9FB-34A867CAAB79}" dt="2018-04-07T17:05:21.760" v="1380" actId="478"/>
          <ac:spMkLst>
            <pc:docMk/>
            <pc:sldMk cId="187268551" sldId="277"/>
            <ac:spMk id="3" creationId="{C17448F4-AB97-4EBA-9632-04551C09554B}"/>
          </ac:spMkLst>
        </pc:spChg>
        <pc:spChg chg="mod">
          <ac:chgData name="Daniel Ortega Expósito" userId="afbde83a9c3d7590" providerId="LiveId" clId="{ACF7E15D-0DB8-4CCF-B9FB-34A867CAAB79}" dt="2018-04-07T17:05:14.906" v="1378" actId="20577"/>
          <ac:spMkLst>
            <pc:docMk/>
            <pc:sldMk cId="187268551" sldId="277"/>
            <ac:spMk id="4" creationId="{81F67693-18B0-4A78-A632-9635EA939E5E}"/>
          </ac:spMkLst>
        </pc:spChg>
        <pc:spChg chg="del">
          <ac:chgData name="Daniel Ortega Expósito" userId="afbde83a9c3d7590" providerId="LiveId" clId="{ACF7E15D-0DB8-4CCF-B9FB-34A867CAAB79}" dt="2018-04-07T17:05:19.534" v="1379" actId="478"/>
          <ac:spMkLst>
            <pc:docMk/>
            <pc:sldMk cId="187268551" sldId="277"/>
            <ac:spMk id="5" creationId="{A6F52008-807A-46FF-9C69-617529AA2B9C}"/>
          </ac:spMkLst>
        </pc:spChg>
      </pc:sldChg>
      <pc:sldChg chg="modSp">
        <pc:chgData name="Daniel Ortega Expósito" userId="afbde83a9c3d7590" providerId="LiveId" clId="{ACF7E15D-0DB8-4CCF-B9FB-34A867CAAB79}" dt="2018-04-07T17:06:54.351" v="1485" actId="6549"/>
        <pc:sldMkLst>
          <pc:docMk/>
          <pc:sldMk cId="3598389781" sldId="278"/>
        </pc:sldMkLst>
        <pc:spChg chg="mod">
          <ac:chgData name="Daniel Ortega Expósito" userId="afbde83a9c3d7590" providerId="LiveId" clId="{ACF7E15D-0DB8-4CCF-B9FB-34A867CAAB79}" dt="2018-04-07T17:06:39.524" v="1477" actId="313"/>
          <ac:spMkLst>
            <pc:docMk/>
            <pc:sldMk cId="3598389781" sldId="278"/>
            <ac:spMk id="2" creationId="{2EF60B10-1812-421A-8D1A-21969B178CD5}"/>
          </ac:spMkLst>
        </pc:spChg>
        <pc:spChg chg="mod">
          <ac:chgData name="Daniel Ortega Expósito" userId="afbde83a9c3d7590" providerId="LiveId" clId="{ACF7E15D-0DB8-4CCF-B9FB-34A867CAAB79}" dt="2018-04-07T17:06:54.351" v="1485" actId="6549"/>
          <ac:spMkLst>
            <pc:docMk/>
            <pc:sldMk cId="3598389781" sldId="278"/>
            <ac:spMk id="3" creationId="{4087AEDF-A0BC-4EFB-9339-D23C7E05FAC1}"/>
          </ac:spMkLst>
        </pc:spChg>
      </pc:sldChg>
      <pc:sldChg chg="del">
        <pc:chgData name="Daniel Ortega Expósito" userId="afbde83a9c3d7590" providerId="LiveId" clId="{ACF7E15D-0DB8-4CCF-B9FB-34A867CAAB79}" dt="2018-04-07T17:07:01.738" v="1486" actId="2696"/>
        <pc:sldMkLst>
          <pc:docMk/>
          <pc:sldMk cId="2538146521" sldId="279"/>
        </pc:sldMkLst>
      </pc:sldChg>
      <pc:sldChg chg="del">
        <pc:chgData name="Daniel Ortega Expósito" userId="afbde83a9c3d7590" providerId="LiveId" clId="{ACF7E15D-0DB8-4CCF-B9FB-34A867CAAB79}" dt="2018-04-07T17:07:03.079" v="1487" actId="2696"/>
        <pc:sldMkLst>
          <pc:docMk/>
          <pc:sldMk cId="1318544282" sldId="280"/>
        </pc:sldMkLst>
      </pc:sldChg>
      <pc:sldChg chg="del">
        <pc:chgData name="Daniel Ortega Expósito" userId="afbde83a9c3d7590" providerId="LiveId" clId="{ACF7E15D-0DB8-4CCF-B9FB-34A867CAAB79}" dt="2018-04-07T17:07:04.288" v="1488" actId="2696"/>
        <pc:sldMkLst>
          <pc:docMk/>
          <pc:sldMk cId="1927085633" sldId="281"/>
        </pc:sldMkLst>
      </pc:sldChg>
      <pc:sldChg chg="del">
        <pc:chgData name="Daniel Ortega Expósito" userId="afbde83a9c3d7590" providerId="LiveId" clId="{ACF7E15D-0DB8-4CCF-B9FB-34A867CAAB79}" dt="2018-04-07T17:07:05.119" v="1489" actId="2696"/>
        <pc:sldMkLst>
          <pc:docMk/>
          <pc:sldMk cId="144722432" sldId="282"/>
        </pc:sldMkLst>
      </pc:sldChg>
      <pc:sldChg chg="del">
        <pc:chgData name="Daniel Ortega Expósito" userId="afbde83a9c3d7590" providerId="LiveId" clId="{ACF7E15D-0DB8-4CCF-B9FB-34A867CAAB79}" dt="2018-04-07T17:07:05.666" v="1490" actId="2696"/>
        <pc:sldMkLst>
          <pc:docMk/>
          <pc:sldMk cId="3227751794" sldId="283"/>
        </pc:sldMkLst>
      </pc:sldChg>
      <pc:sldChg chg="del">
        <pc:chgData name="Daniel Ortega Expósito" userId="afbde83a9c3d7590" providerId="LiveId" clId="{ACF7E15D-0DB8-4CCF-B9FB-34A867CAAB79}" dt="2018-04-07T17:07:06.297" v="1491" actId="2696"/>
        <pc:sldMkLst>
          <pc:docMk/>
          <pc:sldMk cId="1096463499" sldId="284"/>
        </pc:sldMkLst>
      </pc:sldChg>
      <pc:sldChg chg="addSp delSp modSp add del">
        <pc:chgData name="Daniel Ortega Expósito" userId="afbde83a9c3d7590" providerId="LiveId" clId="{ACF7E15D-0DB8-4CCF-B9FB-34A867CAAB79}" dt="2018-04-07T17:07:29.623" v="1527" actId="478"/>
        <pc:sldMkLst>
          <pc:docMk/>
          <pc:sldMk cId="857720548" sldId="287"/>
        </pc:sldMkLst>
        <pc:spChg chg="add del mod">
          <ac:chgData name="Daniel Ortega Expósito" userId="afbde83a9c3d7590" providerId="LiveId" clId="{ACF7E15D-0DB8-4CCF-B9FB-34A867CAAB79}" dt="2018-04-07T17:07:29.623" v="1527" actId="478"/>
          <ac:spMkLst>
            <pc:docMk/>
            <pc:sldMk cId="857720548" sldId="287"/>
            <ac:spMk id="3" creationId="{EDB26CC8-1D3B-4A42-9195-FD49D4C7B8AA}"/>
          </ac:spMkLst>
        </pc:spChg>
        <pc:spChg chg="mod">
          <ac:chgData name="Daniel Ortega Expósito" userId="afbde83a9c3d7590" providerId="LiveId" clId="{ACF7E15D-0DB8-4CCF-B9FB-34A867CAAB79}" dt="2018-04-07T17:07:21.113" v="1525" actId="20577"/>
          <ac:spMkLst>
            <pc:docMk/>
            <pc:sldMk cId="857720548" sldId="287"/>
            <ac:spMk id="4" creationId="{77DB138B-5F33-4304-9CD1-46D32D9FA6F2}"/>
          </ac:spMkLst>
        </pc:spChg>
        <pc:spChg chg="del">
          <ac:chgData name="Daniel Ortega Expósito" userId="afbde83a9c3d7590" providerId="LiveId" clId="{ACF7E15D-0DB8-4CCF-B9FB-34A867CAAB79}" dt="2018-04-07T17:07:26.908" v="1526" actId="478"/>
          <ac:spMkLst>
            <pc:docMk/>
            <pc:sldMk cId="857720548" sldId="287"/>
            <ac:spMk id="5" creationId="{A685D6AE-EA89-40F9-A52A-811EBA36112C}"/>
          </ac:spMkLst>
        </pc:spChg>
      </pc:sldChg>
      <pc:sldChg chg="addSp delSp modSp add del">
        <pc:chgData name="Daniel Ortega Expósito" userId="afbde83a9c3d7590" providerId="LiveId" clId="{ACF7E15D-0DB8-4CCF-B9FB-34A867CAAB79}" dt="2018-04-07T17:22:14.657" v="1656" actId="1076"/>
        <pc:sldMkLst>
          <pc:docMk/>
          <pc:sldMk cId="1707053391" sldId="288"/>
        </pc:sldMkLst>
        <pc:spChg chg="mod">
          <ac:chgData name="Daniel Ortega Expósito" userId="afbde83a9c3d7590" providerId="LiveId" clId="{ACF7E15D-0DB8-4CCF-B9FB-34A867CAAB79}" dt="2018-04-07T17:10:45.394" v="1552" actId="1076"/>
          <ac:spMkLst>
            <pc:docMk/>
            <pc:sldMk cId="1707053391" sldId="288"/>
            <ac:spMk id="2" creationId="{D835ECA3-527D-420A-A442-EE9982EC42B9}"/>
          </ac:spMkLst>
        </pc:spChg>
        <pc:spChg chg="del">
          <ac:chgData name="Daniel Ortega Expósito" userId="afbde83a9c3d7590" providerId="LiveId" clId="{ACF7E15D-0DB8-4CCF-B9FB-34A867CAAB79}" dt="2018-04-07T17:08:13.554" v="1543" actId="478"/>
          <ac:spMkLst>
            <pc:docMk/>
            <pc:sldMk cId="1707053391" sldId="288"/>
            <ac:spMk id="3" creationId="{6E3B5235-D122-4CC3-B6C6-3ECA61AA65A6}"/>
          </ac:spMkLst>
        </pc:spChg>
        <pc:picChg chg="add mod modCrop">
          <ac:chgData name="Daniel Ortega Expósito" userId="afbde83a9c3d7590" providerId="LiveId" clId="{ACF7E15D-0DB8-4CCF-B9FB-34A867CAAB79}" dt="2018-04-07T17:22:14.657" v="1656" actId="1076"/>
          <ac:picMkLst>
            <pc:docMk/>
            <pc:sldMk cId="1707053391" sldId="288"/>
            <ac:picMk id="4" creationId="{5B2D942E-1B65-433B-80E6-FAD82A00AA56}"/>
          </ac:picMkLst>
        </pc:picChg>
      </pc:sldChg>
      <pc:sldChg chg="add del">
        <pc:chgData name="Daniel Ortega Expósito" userId="afbde83a9c3d7590" providerId="LiveId" clId="{ACF7E15D-0DB8-4CCF-B9FB-34A867CAAB79}" dt="2018-04-07T17:29:39.991" v="1704" actId="2696"/>
        <pc:sldMkLst>
          <pc:docMk/>
          <pc:sldMk cId="3483434241" sldId="289"/>
        </pc:sldMkLst>
      </pc:sldChg>
      <pc:sldChg chg="add del">
        <pc:chgData name="Daniel Ortega Expósito" userId="afbde83a9c3d7590" providerId="LiveId" clId="{ACF7E15D-0DB8-4CCF-B9FB-34A867CAAB79}" dt="2018-04-07T17:29:40.784" v="1705" actId="2696"/>
        <pc:sldMkLst>
          <pc:docMk/>
          <pc:sldMk cId="1813144544" sldId="290"/>
        </pc:sldMkLst>
      </pc:sldChg>
      <pc:sldChg chg="add del">
        <pc:chgData name="Daniel Ortega Expósito" userId="afbde83a9c3d7590" providerId="LiveId" clId="{ACF7E15D-0DB8-4CCF-B9FB-34A867CAAB79}" dt="2018-04-07T17:29:41.299" v="1706" actId="2696"/>
        <pc:sldMkLst>
          <pc:docMk/>
          <pc:sldMk cId="2099129563" sldId="291"/>
        </pc:sldMkLst>
      </pc:sldChg>
      <pc:sldChg chg="add del">
        <pc:chgData name="Daniel Ortega Expósito" userId="afbde83a9c3d7590" providerId="LiveId" clId="{ACF7E15D-0DB8-4CCF-B9FB-34A867CAAB79}" dt="2018-04-07T17:29:41.706" v="1707" actId="2696"/>
        <pc:sldMkLst>
          <pc:docMk/>
          <pc:sldMk cId="1912487449" sldId="292"/>
        </pc:sldMkLst>
      </pc:sldChg>
      <pc:sldChg chg="add del">
        <pc:chgData name="Daniel Ortega Expósito" userId="afbde83a9c3d7590" providerId="LiveId" clId="{ACF7E15D-0DB8-4CCF-B9FB-34A867CAAB79}" dt="2018-04-07T17:29:42.112" v="1708" actId="2696"/>
        <pc:sldMkLst>
          <pc:docMk/>
          <pc:sldMk cId="1627264609" sldId="293"/>
        </pc:sldMkLst>
      </pc:sldChg>
      <pc:sldChg chg="add del">
        <pc:chgData name="Daniel Ortega Expósito" userId="afbde83a9c3d7590" providerId="LiveId" clId="{ACF7E15D-0DB8-4CCF-B9FB-34A867CAAB79}" dt="2018-04-07T17:29:42.549" v="1709" actId="2696"/>
        <pc:sldMkLst>
          <pc:docMk/>
          <pc:sldMk cId="2629174124" sldId="294"/>
        </pc:sldMkLst>
      </pc:sldChg>
      <pc:sldChg chg="modSp">
        <pc:chgData name="Daniel Ortega Expósito" userId="afbde83a9c3d7590" providerId="LiveId" clId="{ACF7E15D-0DB8-4CCF-B9FB-34A867CAAB79}" dt="2018-04-07T17:29:49.492" v="1734" actId="20577"/>
        <pc:sldMkLst>
          <pc:docMk/>
          <pc:sldMk cId="3916469362" sldId="295"/>
        </pc:sldMkLst>
        <pc:spChg chg="mod">
          <ac:chgData name="Daniel Ortega Expósito" userId="afbde83a9c3d7590" providerId="LiveId" clId="{ACF7E15D-0DB8-4CCF-B9FB-34A867CAAB79}" dt="2018-04-07T17:29:49.492" v="1734" actId="20577"/>
          <ac:spMkLst>
            <pc:docMk/>
            <pc:sldMk cId="3916469362" sldId="295"/>
            <ac:spMk id="4" creationId="{4F19BA53-BBDE-4DD8-A5C8-68D65BC4A6C4}"/>
          </ac:spMkLst>
        </pc:spChg>
      </pc:sldChg>
      <pc:sldChg chg="addSp delSp modSp mod setBg">
        <pc:chgData name="Daniel Ortega Expósito" userId="afbde83a9c3d7590" providerId="LiveId" clId="{ACF7E15D-0DB8-4CCF-B9FB-34A867CAAB79}" dt="2018-04-07T17:52:50.382" v="2085" actId="1076"/>
        <pc:sldMkLst>
          <pc:docMk/>
          <pc:sldMk cId="665784722" sldId="296"/>
        </pc:sldMkLst>
        <pc:spChg chg="mod">
          <ac:chgData name="Daniel Ortega Expósito" userId="afbde83a9c3d7590" providerId="LiveId" clId="{ACF7E15D-0DB8-4CCF-B9FB-34A867CAAB79}" dt="2018-04-07T17:51:15.308" v="2058" actId="26606"/>
          <ac:spMkLst>
            <pc:docMk/>
            <pc:sldMk cId="665784722" sldId="296"/>
            <ac:spMk id="4" creationId="{C4390CC0-F047-402D-A4DA-4337F4707D8E}"/>
          </ac:spMkLst>
        </pc:spChg>
        <pc:spChg chg="add del mod">
          <ac:chgData name="Daniel Ortega Expósito" userId="afbde83a9c3d7590" providerId="LiveId" clId="{ACF7E15D-0DB8-4CCF-B9FB-34A867CAAB79}" dt="2018-04-07T17:52:50.382" v="2085" actId="1076"/>
          <ac:spMkLst>
            <pc:docMk/>
            <pc:sldMk cId="665784722" sldId="296"/>
            <ac:spMk id="5" creationId="{B39FED89-81AE-46F6-9F6C-99724E18F36A}"/>
          </ac:spMkLst>
        </pc:spChg>
        <pc:picChg chg="add mod ord">
          <ac:chgData name="Daniel Ortega Expósito" userId="afbde83a9c3d7590" providerId="LiveId" clId="{ACF7E15D-0DB8-4CCF-B9FB-34A867CAAB79}" dt="2018-04-07T17:52:33.364" v="2078" actId="14100"/>
          <ac:picMkLst>
            <pc:docMk/>
            <pc:sldMk cId="665784722" sldId="296"/>
            <ac:picMk id="2050" creationId="{B6B5BAC6-994D-428C-A20A-AC0A0934530D}"/>
          </ac:picMkLst>
        </pc:picChg>
      </pc:sldChg>
      <pc:sldChg chg="modSp">
        <pc:chgData name="Daniel Ortega Expósito" userId="afbde83a9c3d7590" providerId="LiveId" clId="{ACF7E15D-0DB8-4CCF-B9FB-34A867CAAB79}" dt="2018-04-07T17:33:14.766" v="1847" actId="20577"/>
        <pc:sldMkLst>
          <pc:docMk/>
          <pc:sldMk cId="971717402" sldId="297"/>
        </pc:sldMkLst>
        <pc:spChg chg="mod">
          <ac:chgData name="Daniel Ortega Expósito" userId="afbde83a9c3d7590" providerId="LiveId" clId="{ACF7E15D-0DB8-4CCF-B9FB-34A867CAAB79}" dt="2018-04-07T17:33:14.766" v="1847" actId="20577"/>
          <ac:spMkLst>
            <pc:docMk/>
            <pc:sldMk cId="971717402" sldId="297"/>
            <ac:spMk id="4" creationId="{EAF48F86-9C78-42F9-A114-FCE61174FE2C}"/>
          </ac:spMkLst>
        </pc:spChg>
      </pc:sldChg>
      <pc:sldChg chg="modSp">
        <pc:chgData name="Daniel Ortega Expósito" userId="afbde83a9c3d7590" providerId="LiveId" clId="{ACF7E15D-0DB8-4CCF-B9FB-34A867CAAB79}" dt="2018-04-07T17:33:30.224" v="1862" actId="20577"/>
        <pc:sldMkLst>
          <pc:docMk/>
          <pc:sldMk cId="85718595" sldId="298"/>
        </pc:sldMkLst>
        <pc:spChg chg="mod">
          <ac:chgData name="Daniel Ortega Expósito" userId="afbde83a9c3d7590" providerId="LiveId" clId="{ACF7E15D-0DB8-4CCF-B9FB-34A867CAAB79}" dt="2018-04-07T17:33:30.224" v="1862" actId="20577"/>
          <ac:spMkLst>
            <pc:docMk/>
            <pc:sldMk cId="85718595" sldId="298"/>
            <ac:spMk id="2" creationId="{543F8FA5-6E5A-4196-9E27-EFB4506B3803}"/>
          </ac:spMkLst>
        </pc:spChg>
        <pc:spChg chg="mod">
          <ac:chgData name="Daniel Ortega Expósito" userId="afbde83a9c3d7590" providerId="LiveId" clId="{ACF7E15D-0DB8-4CCF-B9FB-34A867CAAB79}" dt="2018-04-07T17:33:23.734" v="1848" actId="20577"/>
          <ac:spMkLst>
            <pc:docMk/>
            <pc:sldMk cId="85718595" sldId="298"/>
            <ac:spMk id="3" creationId="{D5FABA4C-3738-4CDA-937B-E726D55AB2B4}"/>
          </ac:spMkLst>
        </pc:spChg>
      </pc:sldChg>
      <pc:sldChg chg="del">
        <pc:chgData name="Daniel Ortega Expósito" userId="afbde83a9c3d7590" providerId="LiveId" clId="{ACF7E15D-0DB8-4CCF-B9FB-34A867CAAB79}" dt="2018-04-07T17:33:56.056" v="1871" actId="2696"/>
        <pc:sldMkLst>
          <pc:docMk/>
          <pc:sldMk cId="1339846398" sldId="299"/>
        </pc:sldMkLst>
      </pc:sldChg>
      <pc:sldChg chg="add del">
        <pc:chgData name="Daniel Ortega Expósito" userId="afbde83a9c3d7590" providerId="LiveId" clId="{ACF7E15D-0DB8-4CCF-B9FB-34A867CAAB79}" dt="2018-04-07T17:07:06.891" v="1492" actId="2696"/>
        <pc:sldMkLst>
          <pc:docMk/>
          <pc:sldMk cId="1232029099" sldId="300"/>
        </pc:sldMkLst>
      </pc:sldChg>
      <pc:sldChg chg="add del">
        <pc:chgData name="Daniel Ortega Expósito" userId="afbde83a9c3d7590" providerId="LiveId" clId="{ACF7E15D-0DB8-4CCF-B9FB-34A867CAAB79}" dt="2018-04-07T17:07:08.406" v="1494" actId="2696"/>
        <pc:sldMkLst>
          <pc:docMk/>
          <pc:sldMk cId="816690178" sldId="301"/>
        </pc:sldMkLst>
      </pc:sldChg>
      <pc:sldChg chg="add del">
        <pc:chgData name="Daniel Ortega Expósito" userId="afbde83a9c3d7590" providerId="LiveId" clId="{ACF7E15D-0DB8-4CCF-B9FB-34A867CAAB79}" dt="2018-04-07T17:07:07.719" v="1493" actId="2696"/>
        <pc:sldMkLst>
          <pc:docMk/>
          <pc:sldMk cId="561401701" sldId="302"/>
        </pc:sldMkLst>
      </pc:sldChg>
      <pc:sldChg chg="addSp delSp modSp add">
        <pc:chgData name="Daniel Ortega Expósito" userId="afbde83a9c3d7590" providerId="LiveId" clId="{ACF7E15D-0DB8-4CCF-B9FB-34A867CAAB79}" dt="2018-04-07T17:53:27.716" v="2092" actId="1076"/>
        <pc:sldMkLst>
          <pc:docMk/>
          <pc:sldMk cId="600769165" sldId="303"/>
        </pc:sldMkLst>
        <pc:spChg chg="mod">
          <ac:chgData name="Daniel Ortega Expósito" userId="afbde83a9c3d7590" providerId="LiveId" clId="{ACF7E15D-0DB8-4CCF-B9FB-34A867CAAB79}" dt="2018-04-07T17:53:19.819" v="2091" actId="1076"/>
          <ac:spMkLst>
            <pc:docMk/>
            <pc:sldMk cId="600769165" sldId="303"/>
            <ac:spMk id="2" creationId="{2CA5DC37-2617-4C18-BEB0-58F3D0405FBD}"/>
          </ac:spMkLst>
        </pc:spChg>
        <pc:spChg chg="add del mod">
          <ac:chgData name="Daniel Ortega Expósito" userId="afbde83a9c3d7590" providerId="LiveId" clId="{ACF7E15D-0DB8-4CCF-B9FB-34A867CAAB79}" dt="2018-04-07T16:43:51.479" v="581" actId="20577"/>
          <ac:spMkLst>
            <pc:docMk/>
            <pc:sldMk cId="600769165" sldId="303"/>
            <ac:spMk id="4" creationId="{6C7F1755-7B9A-48F5-A62E-151533245192}"/>
          </ac:spMkLst>
        </pc:spChg>
        <pc:spChg chg="add del mod">
          <ac:chgData name="Daniel Ortega Expósito" userId="afbde83a9c3d7590" providerId="LiveId" clId="{ACF7E15D-0DB8-4CCF-B9FB-34A867CAAB79}" dt="2018-04-07T16:43:06.057" v="555" actId="478"/>
          <ac:spMkLst>
            <pc:docMk/>
            <pc:sldMk cId="600769165" sldId="303"/>
            <ac:spMk id="5" creationId="{A0838A03-7127-4E57-BDDA-58119FCD5675}"/>
          </ac:spMkLst>
        </pc:spChg>
        <pc:spChg chg="mod">
          <ac:chgData name="Daniel Ortega Expósito" userId="afbde83a9c3d7590" providerId="LiveId" clId="{ACF7E15D-0DB8-4CCF-B9FB-34A867CAAB79}" dt="2018-04-07T17:53:27.716" v="2092" actId="1076"/>
          <ac:spMkLst>
            <pc:docMk/>
            <pc:sldMk cId="600769165" sldId="303"/>
            <ac:spMk id="6" creationId="{E68D4A0F-EA89-43B1-91CC-CE7FA2E82A9D}"/>
          </ac:spMkLst>
        </pc:spChg>
        <pc:spChg chg="del mod">
          <ac:chgData name="Daniel Ortega Expósito" userId="afbde83a9c3d7590" providerId="LiveId" clId="{ACF7E15D-0DB8-4CCF-B9FB-34A867CAAB79}" dt="2018-04-07T16:45:20.638" v="618" actId="478"/>
          <ac:spMkLst>
            <pc:docMk/>
            <pc:sldMk cId="600769165" sldId="303"/>
            <ac:spMk id="7" creationId="{9A92B560-01B8-475B-B676-482DC94797DC}"/>
          </ac:spMkLst>
        </pc:spChg>
      </pc:sldChg>
      <pc:sldChg chg="modSp add del">
        <pc:chgData name="Daniel Ortega Expósito" userId="afbde83a9c3d7590" providerId="LiveId" clId="{ACF7E15D-0DB8-4CCF-B9FB-34A867CAAB79}" dt="2018-04-07T16:42:55.838" v="553"/>
        <pc:sldMkLst>
          <pc:docMk/>
          <pc:sldMk cId="998640607" sldId="304"/>
        </pc:sldMkLst>
        <pc:spChg chg="mod">
          <ac:chgData name="Daniel Ortega Expósito" userId="afbde83a9c3d7590" providerId="LiveId" clId="{ACF7E15D-0DB8-4CCF-B9FB-34A867CAAB79}" dt="2018-04-07T16:42:53.025" v="550" actId="20577"/>
          <ac:spMkLst>
            <pc:docMk/>
            <pc:sldMk cId="998640607" sldId="304"/>
            <ac:spMk id="6" creationId="{E68D4A0F-EA89-43B1-91CC-CE7FA2E82A9D}"/>
          </ac:spMkLst>
        </pc:spChg>
      </pc:sldChg>
      <pc:sldChg chg="modSp add">
        <pc:chgData name="Daniel Ortega Expósito" userId="afbde83a9c3d7590" providerId="LiveId" clId="{ACF7E15D-0DB8-4CCF-B9FB-34A867CAAB79}" dt="2018-04-07T17:53:05.672" v="2087" actId="1076"/>
        <pc:sldMkLst>
          <pc:docMk/>
          <pc:sldMk cId="1228674502" sldId="304"/>
        </pc:sldMkLst>
        <pc:spChg chg="mod">
          <ac:chgData name="Daniel Ortega Expósito" userId="afbde83a9c3d7590" providerId="LiveId" clId="{ACF7E15D-0DB8-4CCF-B9FB-34A867CAAB79}" dt="2018-04-07T17:53:02.989" v="2086" actId="1076"/>
          <ac:spMkLst>
            <pc:docMk/>
            <pc:sldMk cId="1228674502" sldId="304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6:46:40.282" v="655" actId="20577"/>
          <ac:spMkLst>
            <pc:docMk/>
            <pc:sldMk cId="1228674502" sldId="304"/>
            <ac:spMk id="4" creationId="{6C7F1755-7B9A-48F5-A62E-151533245192}"/>
          </ac:spMkLst>
        </pc:spChg>
        <pc:spChg chg="mod">
          <ac:chgData name="Daniel Ortega Expósito" userId="afbde83a9c3d7590" providerId="LiveId" clId="{ACF7E15D-0DB8-4CCF-B9FB-34A867CAAB79}" dt="2018-04-07T17:53:05.672" v="2087" actId="1076"/>
          <ac:spMkLst>
            <pc:docMk/>
            <pc:sldMk cId="1228674502" sldId="304"/>
            <ac:spMk id="6" creationId="{E68D4A0F-EA89-43B1-91CC-CE7FA2E82A9D}"/>
          </ac:spMkLst>
        </pc:spChg>
      </pc:sldChg>
      <pc:sldChg chg="add del">
        <pc:chgData name="Daniel Ortega Expósito" userId="afbde83a9c3d7590" providerId="LiveId" clId="{ACF7E15D-0DB8-4CCF-B9FB-34A867CAAB79}" dt="2018-04-07T16:40:02.551" v="412"/>
        <pc:sldMkLst>
          <pc:docMk/>
          <pc:sldMk cId="1982888767" sldId="304"/>
        </pc:sldMkLst>
      </pc:sldChg>
      <pc:sldChg chg="add del">
        <pc:chgData name="Daniel Ortega Expósito" userId="afbde83a9c3d7590" providerId="LiveId" clId="{ACF7E15D-0DB8-4CCF-B9FB-34A867CAAB79}" dt="2018-04-07T16:42:55.166" v="552"/>
        <pc:sldMkLst>
          <pc:docMk/>
          <pc:sldMk cId="73129882" sldId="305"/>
        </pc:sldMkLst>
      </pc:sldChg>
      <pc:sldChg chg="modSp add">
        <pc:chgData name="Daniel Ortega Expósito" userId="afbde83a9c3d7590" providerId="LiveId" clId="{ACF7E15D-0DB8-4CCF-B9FB-34A867CAAB79}" dt="2018-04-07T17:41:34.485" v="1959" actId="20577"/>
        <pc:sldMkLst>
          <pc:docMk/>
          <pc:sldMk cId="2994962616" sldId="305"/>
        </pc:sldMkLst>
        <pc:spChg chg="mod">
          <ac:chgData name="Daniel Ortega Expósito" userId="afbde83a9c3d7590" providerId="LiveId" clId="{ACF7E15D-0DB8-4CCF-B9FB-34A867CAAB79}" dt="2018-04-07T17:40:58.280" v="1949" actId="20577"/>
          <ac:spMkLst>
            <pc:docMk/>
            <pc:sldMk cId="2994962616" sldId="305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6:47:32.129" v="745" actId="20577"/>
          <ac:spMkLst>
            <pc:docMk/>
            <pc:sldMk cId="2994962616" sldId="305"/>
            <ac:spMk id="4" creationId="{6C7F1755-7B9A-48F5-A62E-151533245192}"/>
          </ac:spMkLst>
        </pc:spChg>
        <pc:spChg chg="mod">
          <ac:chgData name="Daniel Ortega Expósito" userId="afbde83a9c3d7590" providerId="LiveId" clId="{ACF7E15D-0DB8-4CCF-B9FB-34A867CAAB79}" dt="2018-04-07T17:41:17.464" v="1954" actId="20577"/>
          <ac:spMkLst>
            <pc:docMk/>
            <pc:sldMk cId="2994962616" sldId="305"/>
            <ac:spMk id="6" creationId="{E68D4A0F-EA89-43B1-91CC-CE7FA2E82A9D}"/>
          </ac:spMkLst>
        </pc:spChg>
        <pc:spChg chg="mod">
          <ac:chgData name="Daniel Ortega Expósito" userId="afbde83a9c3d7590" providerId="LiveId" clId="{ACF7E15D-0DB8-4CCF-B9FB-34A867CAAB79}" dt="2018-04-07T17:41:34.485" v="1959" actId="20577"/>
          <ac:spMkLst>
            <pc:docMk/>
            <pc:sldMk cId="2994962616" sldId="305"/>
            <ac:spMk id="7" creationId="{9A92B560-01B8-475B-B676-482DC94797DC}"/>
          </ac:spMkLst>
        </pc:spChg>
      </pc:sldChg>
      <pc:sldChg chg="add del">
        <pc:chgData name="Daniel Ortega Expósito" userId="afbde83a9c3d7590" providerId="LiveId" clId="{ACF7E15D-0DB8-4CCF-B9FB-34A867CAAB79}" dt="2018-04-07T16:50:32.789" v="825"/>
        <pc:sldMkLst>
          <pc:docMk/>
          <pc:sldMk cId="1557643077" sldId="306"/>
        </pc:sldMkLst>
      </pc:sldChg>
      <pc:sldChg chg="modSp add">
        <pc:chgData name="Daniel Ortega Expósito" userId="afbde83a9c3d7590" providerId="LiveId" clId="{ACF7E15D-0DB8-4CCF-B9FB-34A867CAAB79}" dt="2018-04-07T17:42:36.786" v="1971" actId="20577"/>
        <pc:sldMkLst>
          <pc:docMk/>
          <pc:sldMk cId="1946889334" sldId="306"/>
        </pc:sldMkLst>
        <pc:spChg chg="mod">
          <ac:chgData name="Daniel Ortega Expósito" userId="afbde83a9c3d7590" providerId="LiveId" clId="{ACF7E15D-0DB8-4CCF-B9FB-34A867CAAB79}" dt="2018-04-07T17:42:03.367" v="1962" actId="20577"/>
          <ac:spMkLst>
            <pc:docMk/>
            <pc:sldMk cId="1946889334" sldId="306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7:42:18.220" v="1965" actId="20577"/>
          <ac:spMkLst>
            <pc:docMk/>
            <pc:sldMk cId="1946889334" sldId="306"/>
            <ac:spMk id="6" creationId="{E68D4A0F-EA89-43B1-91CC-CE7FA2E82A9D}"/>
          </ac:spMkLst>
        </pc:spChg>
        <pc:spChg chg="mod">
          <ac:chgData name="Daniel Ortega Expósito" userId="afbde83a9c3d7590" providerId="LiveId" clId="{ACF7E15D-0DB8-4CCF-B9FB-34A867CAAB79}" dt="2018-04-07T17:42:36.786" v="1971" actId="20577"/>
          <ac:spMkLst>
            <pc:docMk/>
            <pc:sldMk cId="1946889334" sldId="306"/>
            <ac:spMk id="7" creationId="{9A92B560-01B8-475B-B676-482DC94797DC}"/>
          </ac:spMkLst>
        </pc:spChg>
      </pc:sldChg>
      <pc:sldChg chg="add del">
        <pc:chgData name="Daniel Ortega Expósito" userId="afbde83a9c3d7590" providerId="LiveId" clId="{ACF7E15D-0DB8-4CCF-B9FB-34A867CAAB79}" dt="2018-04-07T16:42:53.744" v="551"/>
        <pc:sldMkLst>
          <pc:docMk/>
          <pc:sldMk cId="3837513670" sldId="306"/>
        </pc:sldMkLst>
      </pc:sldChg>
      <pc:sldChg chg="addSp delSp modSp add">
        <pc:chgData name="Daniel Ortega Expósito" userId="afbde83a9c3d7590" providerId="LiveId" clId="{ACF7E15D-0DB8-4CCF-B9FB-34A867CAAB79}" dt="2018-04-07T17:44:42.662" v="2001" actId="404"/>
        <pc:sldMkLst>
          <pc:docMk/>
          <pc:sldMk cId="396737584" sldId="307"/>
        </pc:sldMkLst>
        <pc:spChg chg="mod">
          <ac:chgData name="Daniel Ortega Expósito" userId="afbde83a9c3d7590" providerId="LiveId" clId="{ACF7E15D-0DB8-4CCF-B9FB-34A867CAAB79}" dt="2018-04-07T17:43:38.885" v="1983" actId="20577"/>
          <ac:spMkLst>
            <pc:docMk/>
            <pc:sldMk cId="396737584" sldId="307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6:54:04.279" v="942" actId="20577"/>
          <ac:spMkLst>
            <pc:docMk/>
            <pc:sldMk cId="396737584" sldId="307"/>
            <ac:spMk id="4" creationId="{6C7F1755-7B9A-48F5-A62E-151533245192}"/>
          </ac:spMkLst>
        </pc:spChg>
        <pc:spChg chg="mod">
          <ac:chgData name="Daniel Ortega Expósito" userId="afbde83a9c3d7590" providerId="LiveId" clId="{ACF7E15D-0DB8-4CCF-B9FB-34A867CAAB79}" dt="2018-04-07T17:43:56.802" v="1990" actId="20577"/>
          <ac:spMkLst>
            <pc:docMk/>
            <pc:sldMk cId="396737584" sldId="307"/>
            <ac:spMk id="6" creationId="{E68D4A0F-EA89-43B1-91CC-CE7FA2E82A9D}"/>
          </ac:spMkLst>
        </pc:spChg>
        <pc:spChg chg="del mod">
          <ac:chgData name="Daniel Ortega Expósito" userId="afbde83a9c3d7590" providerId="LiveId" clId="{ACF7E15D-0DB8-4CCF-B9FB-34A867CAAB79}" dt="2018-04-07T16:54:27.117" v="968" actId="478"/>
          <ac:spMkLst>
            <pc:docMk/>
            <pc:sldMk cId="396737584" sldId="307"/>
            <ac:spMk id="7" creationId="{9A92B560-01B8-475B-B676-482DC94797DC}"/>
          </ac:spMkLst>
        </pc:spChg>
        <pc:spChg chg="add mod">
          <ac:chgData name="Daniel Ortega Expósito" userId="afbde83a9c3d7590" providerId="LiveId" clId="{ACF7E15D-0DB8-4CCF-B9FB-34A867CAAB79}" dt="2018-04-07T17:44:42.662" v="2001" actId="404"/>
          <ac:spMkLst>
            <pc:docMk/>
            <pc:sldMk cId="396737584" sldId="307"/>
            <ac:spMk id="8" creationId="{0E833AD4-0719-47E8-96BB-EB8CC453DCA1}"/>
          </ac:spMkLst>
        </pc:spChg>
      </pc:sldChg>
      <pc:sldChg chg="modSp add">
        <pc:chgData name="Daniel Ortega Expósito" userId="afbde83a9c3d7590" providerId="LiveId" clId="{ACF7E15D-0DB8-4CCF-B9FB-34A867CAAB79}" dt="2018-04-07T17:46:05.853" v="2024" actId="20577"/>
        <pc:sldMkLst>
          <pc:docMk/>
          <pc:sldMk cId="2684485521" sldId="308"/>
        </pc:sldMkLst>
        <pc:spChg chg="mod">
          <ac:chgData name="Daniel Ortega Expósito" userId="afbde83a9c3d7590" providerId="LiveId" clId="{ACF7E15D-0DB8-4CCF-B9FB-34A867CAAB79}" dt="2018-04-07T17:45:16.848" v="2007" actId="20577"/>
          <ac:spMkLst>
            <pc:docMk/>
            <pc:sldMk cId="2684485521" sldId="308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6:55:40.993" v="1008" actId="20577"/>
          <ac:spMkLst>
            <pc:docMk/>
            <pc:sldMk cId="2684485521" sldId="308"/>
            <ac:spMk id="4" creationId="{6C7F1755-7B9A-48F5-A62E-151533245192}"/>
          </ac:spMkLst>
        </pc:spChg>
        <pc:spChg chg="mod">
          <ac:chgData name="Daniel Ortega Expósito" userId="afbde83a9c3d7590" providerId="LiveId" clId="{ACF7E15D-0DB8-4CCF-B9FB-34A867CAAB79}" dt="2018-04-07T17:45:14.494" v="2006" actId="20577"/>
          <ac:spMkLst>
            <pc:docMk/>
            <pc:sldMk cId="2684485521" sldId="308"/>
            <ac:spMk id="6" creationId="{E68D4A0F-EA89-43B1-91CC-CE7FA2E82A9D}"/>
          </ac:spMkLst>
        </pc:spChg>
        <pc:spChg chg="mod">
          <ac:chgData name="Daniel Ortega Expósito" userId="afbde83a9c3d7590" providerId="LiveId" clId="{ACF7E15D-0DB8-4CCF-B9FB-34A867CAAB79}" dt="2018-04-07T17:46:05.853" v="2024" actId="20577"/>
          <ac:spMkLst>
            <pc:docMk/>
            <pc:sldMk cId="2684485521" sldId="308"/>
            <ac:spMk id="8" creationId="{0E833AD4-0719-47E8-96BB-EB8CC453DCA1}"/>
          </ac:spMkLst>
        </pc:spChg>
      </pc:sldChg>
      <pc:sldChg chg="modSp add">
        <pc:chgData name="Daniel Ortega Expósito" userId="afbde83a9c3d7590" providerId="LiveId" clId="{ACF7E15D-0DB8-4CCF-B9FB-34A867CAAB79}" dt="2018-04-07T17:00:37.987" v="1182" actId="404"/>
        <pc:sldMkLst>
          <pc:docMk/>
          <pc:sldMk cId="708268559" sldId="309"/>
        </pc:sldMkLst>
        <pc:spChg chg="mod">
          <ac:chgData name="Daniel Ortega Expósito" userId="afbde83a9c3d7590" providerId="LiveId" clId="{ACF7E15D-0DB8-4CCF-B9FB-34A867CAAB79}" dt="2018-04-07T16:59:42.409" v="1165" actId="20577"/>
          <ac:spMkLst>
            <pc:docMk/>
            <pc:sldMk cId="708268559" sldId="309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6:56:45.026" v="1090" actId="20577"/>
          <ac:spMkLst>
            <pc:docMk/>
            <pc:sldMk cId="708268559" sldId="309"/>
            <ac:spMk id="4" creationId="{6C7F1755-7B9A-48F5-A62E-151533245192}"/>
          </ac:spMkLst>
        </pc:spChg>
        <pc:spChg chg="mod">
          <ac:chgData name="Daniel Ortega Expósito" userId="afbde83a9c3d7590" providerId="LiveId" clId="{ACF7E15D-0DB8-4CCF-B9FB-34A867CAAB79}" dt="2018-04-07T17:00:37.987" v="1182" actId="404"/>
          <ac:spMkLst>
            <pc:docMk/>
            <pc:sldMk cId="708268559" sldId="309"/>
            <ac:spMk id="6" creationId="{E68D4A0F-EA89-43B1-91CC-CE7FA2E82A9D}"/>
          </ac:spMkLst>
        </pc:spChg>
      </pc:sldChg>
      <pc:sldChg chg="modSp add">
        <pc:chgData name="Daniel Ortega Expósito" userId="afbde83a9c3d7590" providerId="LiveId" clId="{ACF7E15D-0DB8-4CCF-B9FB-34A867CAAB79}" dt="2018-04-07T17:53:56.127" v="2101" actId="20577"/>
        <pc:sldMkLst>
          <pc:docMk/>
          <pc:sldMk cId="523512051" sldId="310"/>
        </pc:sldMkLst>
        <pc:spChg chg="mod">
          <ac:chgData name="Daniel Ortega Expósito" userId="afbde83a9c3d7590" providerId="LiveId" clId="{ACF7E15D-0DB8-4CCF-B9FB-34A867CAAB79}" dt="2018-04-07T17:03:24.535" v="1257" actId="20577"/>
          <ac:spMkLst>
            <pc:docMk/>
            <pc:sldMk cId="523512051" sldId="310"/>
            <ac:spMk id="2" creationId="{2CA5DC37-2617-4C18-BEB0-58F3D0405FBD}"/>
          </ac:spMkLst>
        </pc:spChg>
        <pc:spChg chg="mod">
          <ac:chgData name="Daniel Ortega Expósito" userId="afbde83a9c3d7590" providerId="LiveId" clId="{ACF7E15D-0DB8-4CCF-B9FB-34A867CAAB79}" dt="2018-04-07T17:53:56.127" v="2101" actId="20577"/>
          <ac:spMkLst>
            <pc:docMk/>
            <pc:sldMk cId="523512051" sldId="310"/>
            <ac:spMk id="4" creationId="{6C7F1755-7B9A-48F5-A62E-151533245192}"/>
          </ac:spMkLst>
        </pc:spChg>
        <pc:spChg chg="mod">
          <ac:chgData name="Daniel Ortega Expósito" userId="afbde83a9c3d7590" providerId="LiveId" clId="{ACF7E15D-0DB8-4CCF-B9FB-34A867CAAB79}" dt="2018-04-07T17:03:50.006" v="1302" actId="20577"/>
          <ac:spMkLst>
            <pc:docMk/>
            <pc:sldMk cId="523512051" sldId="310"/>
            <ac:spMk id="6" creationId="{E68D4A0F-EA89-43B1-91CC-CE7FA2E82A9D}"/>
          </ac:spMkLst>
        </pc:spChg>
        <pc:spChg chg="mod">
          <ac:chgData name="Daniel Ortega Expósito" userId="afbde83a9c3d7590" providerId="LiveId" clId="{ACF7E15D-0DB8-4CCF-B9FB-34A867CAAB79}" dt="2018-04-07T17:04:21.782" v="1327" actId="20577"/>
          <ac:spMkLst>
            <pc:docMk/>
            <pc:sldMk cId="523512051" sldId="310"/>
            <ac:spMk id="7" creationId="{9A92B560-01B8-475B-B676-482DC94797DC}"/>
          </ac:spMkLst>
        </pc:spChg>
      </pc:sldChg>
      <pc:sldChg chg="modSp add">
        <pc:chgData name="Daniel Ortega Expósito" userId="afbde83a9c3d7590" providerId="LiveId" clId="{ACF7E15D-0DB8-4CCF-B9FB-34A867CAAB79}" dt="2018-04-07T17:06:51.003" v="1484" actId="6549"/>
        <pc:sldMkLst>
          <pc:docMk/>
          <pc:sldMk cId="3596211819" sldId="311"/>
        </pc:sldMkLst>
        <pc:spChg chg="mod">
          <ac:chgData name="Daniel Ortega Expósito" userId="afbde83a9c3d7590" providerId="LiveId" clId="{ACF7E15D-0DB8-4CCF-B9FB-34A867CAAB79}" dt="2018-04-07T17:06:46.342" v="1483" actId="20577"/>
          <ac:spMkLst>
            <pc:docMk/>
            <pc:sldMk cId="3596211819" sldId="311"/>
            <ac:spMk id="2" creationId="{2EF60B10-1812-421A-8D1A-21969B178CD5}"/>
          </ac:spMkLst>
        </pc:spChg>
        <pc:spChg chg="mod">
          <ac:chgData name="Daniel Ortega Expósito" userId="afbde83a9c3d7590" providerId="LiveId" clId="{ACF7E15D-0DB8-4CCF-B9FB-34A867CAAB79}" dt="2018-04-07T17:06:51.003" v="1484" actId="6549"/>
          <ac:spMkLst>
            <pc:docMk/>
            <pc:sldMk cId="3596211819" sldId="311"/>
            <ac:spMk id="3" creationId="{4087AEDF-A0BC-4EFB-9339-D23C7E05FAC1}"/>
          </ac:spMkLst>
        </pc:spChg>
      </pc:sldChg>
      <pc:sldChg chg="addSp delSp modSp add">
        <pc:chgData name="Daniel Ortega Expósito" userId="afbde83a9c3d7590" providerId="LiveId" clId="{ACF7E15D-0DB8-4CCF-B9FB-34A867CAAB79}" dt="2018-04-07T17:15:38.789" v="1604" actId="1076"/>
        <pc:sldMkLst>
          <pc:docMk/>
          <pc:sldMk cId="403518809" sldId="312"/>
        </pc:sldMkLst>
        <pc:spChg chg="mod">
          <ac:chgData name="Daniel Ortega Expósito" userId="afbde83a9c3d7590" providerId="LiveId" clId="{ACF7E15D-0DB8-4CCF-B9FB-34A867CAAB79}" dt="2018-04-07T17:15:29.754" v="1601" actId="1076"/>
          <ac:spMkLst>
            <pc:docMk/>
            <pc:sldMk cId="403518809" sldId="312"/>
            <ac:spMk id="2" creationId="{D835ECA3-527D-420A-A442-EE9982EC42B9}"/>
          </ac:spMkLst>
        </pc:spChg>
        <pc:picChg chg="add mod modCrop">
          <ac:chgData name="Daniel Ortega Expósito" userId="afbde83a9c3d7590" providerId="LiveId" clId="{ACF7E15D-0DB8-4CCF-B9FB-34A867CAAB79}" dt="2018-04-07T17:15:36.376" v="1603" actId="1076"/>
          <ac:picMkLst>
            <pc:docMk/>
            <pc:sldMk cId="403518809" sldId="312"/>
            <ac:picMk id="3" creationId="{ED560DC2-AC3A-40D0-8E2B-FFCEE631F063}"/>
          </ac:picMkLst>
        </pc:picChg>
        <pc:picChg chg="del">
          <ac:chgData name="Daniel Ortega Expósito" userId="afbde83a9c3d7590" providerId="LiveId" clId="{ACF7E15D-0DB8-4CCF-B9FB-34A867CAAB79}" dt="2018-04-07T17:11:21.868" v="1560" actId="478"/>
          <ac:picMkLst>
            <pc:docMk/>
            <pc:sldMk cId="403518809" sldId="312"/>
            <ac:picMk id="4" creationId="{5B2D942E-1B65-433B-80E6-FAD82A00AA56}"/>
          </ac:picMkLst>
        </pc:picChg>
        <pc:picChg chg="add mod modCrop">
          <ac:chgData name="Daniel Ortega Expósito" userId="afbde83a9c3d7590" providerId="LiveId" clId="{ACF7E15D-0DB8-4CCF-B9FB-34A867CAAB79}" dt="2018-04-07T17:15:38.789" v="1604" actId="1076"/>
          <ac:picMkLst>
            <pc:docMk/>
            <pc:sldMk cId="403518809" sldId="312"/>
            <ac:picMk id="5" creationId="{250248A4-D22A-4B8F-96D4-C67AD3E977D5}"/>
          </ac:picMkLst>
        </pc:picChg>
      </pc:sldChg>
      <pc:sldChg chg="addSp delSp modSp add">
        <pc:chgData name="Daniel Ortega Expósito" userId="afbde83a9c3d7590" providerId="LiveId" clId="{ACF7E15D-0DB8-4CCF-B9FB-34A867CAAB79}" dt="2018-04-07T17:26:07.975" v="1677" actId="1076"/>
        <pc:sldMkLst>
          <pc:docMk/>
          <pc:sldMk cId="415955548" sldId="313"/>
        </pc:sldMkLst>
        <pc:picChg chg="add del mod modCrop">
          <ac:chgData name="Daniel Ortega Expósito" userId="afbde83a9c3d7590" providerId="LiveId" clId="{ACF7E15D-0DB8-4CCF-B9FB-34A867CAAB79}" dt="2018-04-07T17:24:54.952" v="1668" actId="478"/>
          <ac:picMkLst>
            <pc:docMk/>
            <pc:sldMk cId="415955548" sldId="313"/>
            <ac:picMk id="3" creationId="{36D9D7F6-E8DF-40BD-81E7-D11153599C10}"/>
          </ac:picMkLst>
        </pc:picChg>
        <pc:picChg chg="del">
          <ac:chgData name="Daniel Ortega Expósito" userId="afbde83a9c3d7590" providerId="LiveId" clId="{ACF7E15D-0DB8-4CCF-B9FB-34A867CAAB79}" dt="2018-04-07T17:16:11.095" v="1606" actId="478"/>
          <ac:picMkLst>
            <pc:docMk/>
            <pc:sldMk cId="415955548" sldId="313"/>
            <ac:picMk id="4" creationId="{5B2D942E-1B65-433B-80E6-FAD82A00AA56}"/>
          </ac:picMkLst>
        </pc:picChg>
        <pc:picChg chg="add mod modCrop">
          <ac:chgData name="Daniel Ortega Expósito" userId="afbde83a9c3d7590" providerId="LiveId" clId="{ACF7E15D-0DB8-4CCF-B9FB-34A867CAAB79}" dt="2018-04-07T17:26:07.975" v="1677" actId="1076"/>
          <ac:picMkLst>
            <pc:docMk/>
            <pc:sldMk cId="415955548" sldId="313"/>
            <ac:picMk id="5" creationId="{B150143D-2D32-482B-8192-40E59C74EC00}"/>
          </ac:picMkLst>
        </pc:picChg>
      </pc:sldChg>
      <pc:sldChg chg="delSp add del">
        <pc:chgData name="Daniel Ortega Expósito" userId="afbde83a9c3d7590" providerId="LiveId" clId="{ACF7E15D-0DB8-4CCF-B9FB-34A867CAAB79}" dt="2018-04-07T17:21:53.897" v="1651" actId="2696"/>
        <pc:sldMkLst>
          <pc:docMk/>
          <pc:sldMk cId="1605053986" sldId="314"/>
        </pc:sldMkLst>
        <pc:picChg chg="del">
          <ac:chgData name="Daniel Ortega Expósito" userId="afbde83a9c3d7590" providerId="LiveId" clId="{ACF7E15D-0DB8-4CCF-B9FB-34A867CAAB79}" dt="2018-04-07T17:19:02.924" v="1626" actId="478"/>
          <ac:picMkLst>
            <pc:docMk/>
            <pc:sldMk cId="1605053986" sldId="314"/>
            <ac:picMk id="3" creationId="{ED560DC2-AC3A-40D0-8E2B-FFCEE631F063}"/>
          </ac:picMkLst>
        </pc:picChg>
      </pc:sldChg>
      <pc:sldChg chg="addSp delSp modSp add del">
        <pc:chgData name="Daniel Ortega Expósito" userId="afbde83a9c3d7590" providerId="LiveId" clId="{ACF7E15D-0DB8-4CCF-B9FB-34A867CAAB79}" dt="2018-04-07T17:28:03.646" v="1695" actId="14100"/>
        <pc:sldMkLst>
          <pc:docMk/>
          <pc:sldMk cId="2985496467" sldId="315"/>
        </pc:sldMkLst>
        <pc:picChg chg="del">
          <ac:chgData name="Daniel Ortega Expósito" userId="afbde83a9c3d7590" providerId="LiveId" clId="{ACF7E15D-0DB8-4CCF-B9FB-34A867CAAB79}" dt="2018-04-07T17:19:11.575" v="1629" actId="478"/>
          <ac:picMkLst>
            <pc:docMk/>
            <pc:sldMk cId="2985496467" sldId="315"/>
            <ac:picMk id="3" creationId="{ED560DC2-AC3A-40D0-8E2B-FFCEE631F063}"/>
          </ac:picMkLst>
        </pc:picChg>
        <pc:picChg chg="add del mod modCrop">
          <ac:chgData name="Daniel Ortega Expósito" userId="afbde83a9c3d7590" providerId="LiveId" clId="{ACF7E15D-0DB8-4CCF-B9FB-34A867CAAB79}" dt="2018-04-07T17:26:47.976" v="1678" actId="478"/>
          <ac:picMkLst>
            <pc:docMk/>
            <pc:sldMk cId="2985496467" sldId="315"/>
            <ac:picMk id="4" creationId="{2682BFC6-F454-478D-BD60-689489AEC4F1}"/>
          </ac:picMkLst>
        </pc:picChg>
        <pc:picChg chg="del">
          <ac:chgData name="Daniel Ortega Expósito" userId="afbde83a9c3d7590" providerId="LiveId" clId="{ACF7E15D-0DB8-4CCF-B9FB-34A867CAAB79}" dt="2018-04-07T17:19:07.503" v="1628" actId="478"/>
          <ac:picMkLst>
            <pc:docMk/>
            <pc:sldMk cId="2985496467" sldId="315"/>
            <ac:picMk id="5" creationId="{250248A4-D22A-4B8F-96D4-C67AD3E977D5}"/>
          </ac:picMkLst>
        </pc:picChg>
        <pc:picChg chg="add mod modCrop">
          <ac:chgData name="Daniel Ortega Expósito" userId="afbde83a9c3d7590" providerId="LiveId" clId="{ACF7E15D-0DB8-4CCF-B9FB-34A867CAAB79}" dt="2018-04-07T17:28:03.646" v="1695" actId="14100"/>
          <ac:picMkLst>
            <pc:docMk/>
            <pc:sldMk cId="2985496467" sldId="315"/>
            <ac:picMk id="6" creationId="{BDC35217-CD01-48EF-882B-0BDAFB7AE6D3}"/>
          </ac:picMkLst>
        </pc:picChg>
      </pc:sldChg>
      <pc:sldChg chg="addSp delSp modSp add">
        <pc:chgData name="Daniel Ortega Expósito" userId="afbde83a9c3d7590" providerId="LiveId" clId="{ACF7E15D-0DB8-4CCF-B9FB-34A867CAAB79}" dt="2018-04-07T17:29:17.851" v="1703" actId="1076"/>
        <pc:sldMkLst>
          <pc:docMk/>
          <pc:sldMk cId="210888989" sldId="316"/>
        </pc:sldMkLst>
        <pc:picChg chg="del">
          <ac:chgData name="Daniel Ortega Expósito" userId="afbde83a9c3d7590" providerId="LiveId" clId="{ACF7E15D-0DB8-4CCF-B9FB-34A867CAAB79}" dt="2018-04-07T17:22:55.551" v="1658" actId="478"/>
          <ac:picMkLst>
            <pc:docMk/>
            <pc:sldMk cId="210888989" sldId="316"/>
            <ac:picMk id="3" creationId="{36D9D7F6-E8DF-40BD-81E7-D11153599C10}"/>
          </ac:picMkLst>
        </pc:picChg>
        <pc:picChg chg="add del mod modCrop">
          <ac:chgData name="Daniel Ortega Expósito" userId="afbde83a9c3d7590" providerId="LiveId" clId="{ACF7E15D-0DB8-4CCF-B9FB-34A867CAAB79}" dt="2018-04-07T17:29:05.280" v="1696" actId="478"/>
          <ac:picMkLst>
            <pc:docMk/>
            <pc:sldMk cId="210888989" sldId="316"/>
            <ac:picMk id="4" creationId="{644F72F4-8CC8-444A-A84B-B3CD486AA60E}"/>
          </ac:picMkLst>
        </pc:picChg>
        <pc:picChg chg="add mod">
          <ac:chgData name="Daniel Ortega Expósito" userId="afbde83a9c3d7590" providerId="LiveId" clId="{ACF7E15D-0DB8-4CCF-B9FB-34A867CAAB79}" dt="2018-04-07T17:29:17.851" v="1703" actId="1076"/>
          <ac:picMkLst>
            <pc:docMk/>
            <pc:sldMk cId="210888989" sldId="316"/>
            <ac:picMk id="5" creationId="{1F71801A-40CB-417C-A252-A7CB986BB204}"/>
          </ac:picMkLst>
        </pc:picChg>
      </pc:sldChg>
      <pc:sldChg chg="add del">
        <pc:chgData name="Daniel Ortega Expósito" userId="afbde83a9c3d7590" providerId="LiveId" clId="{ACF7E15D-0DB8-4CCF-B9FB-34A867CAAB79}" dt="2018-04-07T17:21:13.148" v="1648"/>
        <pc:sldMkLst>
          <pc:docMk/>
          <pc:sldMk cId="1316269342" sldId="316"/>
        </pc:sldMkLst>
      </pc:sldChg>
      <pc:sldChg chg="addSp delSp modSp add mod setBg">
        <pc:chgData name="Daniel Ortega Expósito" userId="afbde83a9c3d7590" providerId="LiveId" clId="{ACF7E15D-0DB8-4CCF-B9FB-34A867CAAB79}" dt="2018-04-07T17:51:54.581" v="2070" actId="14100"/>
        <pc:sldMkLst>
          <pc:docMk/>
          <pc:sldMk cId="2712499700" sldId="317"/>
        </pc:sldMkLst>
        <pc:spChg chg="mod">
          <ac:chgData name="Daniel Ortega Expósito" userId="afbde83a9c3d7590" providerId="LiveId" clId="{ACF7E15D-0DB8-4CCF-B9FB-34A867CAAB79}" dt="2018-04-07T17:48:49.540" v="2038" actId="1076"/>
          <ac:spMkLst>
            <pc:docMk/>
            <pc:sldMk cId="2712499700" sldId="317"/>
            <ac:spMk id="4" creationId="{C4390CC0-F047-402D-A4DA-4337F4707D8E}"/>
          </ac:spMkLst>
        </pc:spChg>
        <pc:spChg chg="mod">
          <ac:chgData name="Daniel Ortega Expósito" userId="afbde83a9c3d7590" providerId="LiveId" clId="{ACF7E15D-0DB8-4CCF-B9FB-34A867CAAB79}" dt="2018-04-07T17:51:54.581" v="2070" actId="14100"/>
          <ac:spMkLst>
            <pc:docMk/>
            <pc:sldMk cId="2712499700" sldId="317"/>
            <ac:spMk id="5" creationId="{B39FED89-81AE-46F6-9F6C-99724E18F36A}"/>
          </ac:spMkLst>
        </pc:spChg>
        <pc:spChg chg="add del">
          <ac:chgData name="Daniel Ortega Expósito" userId="afbde83a9c3d7590" providerId="LiveId" clId="{ACF7E15D-0DB8-4CCF-B9FB-34A867CAAB79}" dt="2018-04-07T17:48:19.409" v="2028" actId="26606"/>
          <ac:spMkLst>
            <pc:docMk/>
            <pc:sldMk cId="2712499700" sldId="317"/>
            <ac:spMk id="71" creationId="{C966A4D4-049A-4389-B407-0E7091A07C8D}"/>
          </ac:spMkLst>
        </pc:spChg>
        <pc:spChg chg="add del">
          <ac:chgData name="Daniel Ortega Expósito" userId="afbde83a9c3d7590" providerId="LiveId" clId="{ACF7E15D-0DB8-4CCF-B9FB-34A867CAAB79}" dt="2018-04-07T17:48:19.409" v="2028" actId="26606"/>
          <ac:spMkLst>
            <pc:docMk/>
            <pc:sldMk cId="2712499700" sldId="317"/>
            <ac:spMk id="73" creationId="{B5899359-8523-4D4D-B568-3FDFAF9821C7}"/>
          </ac:spMkLst>
        </pc:spChg>
        <pc:spChg chg="add del">
          <ac:chgData name="Daniel Ortega Expósito" userId="afbde83a9c3d7590" providerId="LiveId" clId="{ACF7E15D-0DB8-4CCF-B9FB-34A867CAAB79}" dt="2018-04-07T17:48:19.409" v="2028" actId="26606"/>
          <ac:spMkLst>
            <pc:docMk/>
            <pc:sldMk cId="2712499700" sldId="317"/>
            <ac:spMk id="75" creationId="{2E9C9585-DA89-4D7E-BCDF-576461A1A2D9}"/>
          </ac:spMkLst>
        </pc:spChg>
        <pc:picChg chg="add mod ord">
          <ac:chgData name="Daniel Ortega Expósito" userId="afbde83a9c3d7590" providerId="LiveId" clId="{ACF7E15D-0DB8-4CCF-B9FB-34A867CAAB79}" dt="2018-04-07T17:49:44.031" v="2055" actId="14100"/>
          <ac:picMkLst>
            <pc:docMk/>
            <pc:sldMk cId="2712499700" sldId="317"/>
            <ac:picMk id="1026" creationId="{BE1F5B9F-A1F2-4F17-BE2B-AFA9F3E2EEA1}"/>
          </ac:picMkLst>
        </pc:picChg>
      </pc:sldChg>
      <pc:sldChg chg="delSp modSp add">
        <pc:chgData name="Daniel Ortega Expósito" userId="afbde83a9c3d7590" providerId="LiveId" clId="{ACF7E15D-0DB8-4CCF-B9FB-34A867CAAB79}" dt="2018-04-07T17:33:02.634" v="1836" actId="478"/>
        <pc:sldMkLst>
          <pc:docMk/>
          <pc:sldMk cId="1673110266" sldId="318"/>
        </pc:sldMkLst>
        <pc:spChg chg="mod">
          <ac:chgData name="Daniel Ortega Expósito" userId="afbde83a9c3d7590" providerId="LiveId" clId="{ACF7E15D-0DB8-4CCF-B9FB-34A867CAAB79}" dt="2018-04-07T17:33:00.413" v="1835" actId="20577"/>
          <ac:spMkLst>
            <pc:docMk/>
            <pc:sldMk cId="1673110266" sldId="318"/>
            <ac:spMk id="2" creationId="{A03D2788-6146-45DE-A313-09FC546693BB}"/>
          </ac:spMkLst>
        </pc:spChg>
        <pc:spChg chg="del">
          <ac:chgData name="Daniel Ortega Expósito" userId="afbde83a9c3d7590" providerId="LiveId" clId="{ACF7E15D-0DB8-4CCF-B9FB-34A867CAAB79}" dt="2018-04-07T17:33:02.634" v="1836" actId="478"/>
          <ac:spMkLst>
            <pc:docMk/>
            <pc:sldMk cId="1673110266" sldId="318"/>
            <ac:spMk id="3" creationId="{23759023-9EC5-468B-8154-24EED63FC73A}"/>
          </ac:spMkLst>
        </pc:spChg>
      </pc:sldChg>
      <pc:sldChg chg="add">
        <pc:chgData name="Daniel Ortega Expósito" userId="afbde83a9c3d7590" providerId="LiveId" clId="{ACF7E15D-0DB8-4CCF-B9FB-34A867CAAB79}" dt="2018-04-07T17:33:08.229" v="1837"/>
        <pc:sldMkLst>
          <pc:docMk/>
          <pc:sldMk cId="2475091234" sldId="319"/>
        </pc:sldMkLst>
      </pc:sldChg>
      <pc:sldChg chg="addSp delSp modSp add">
        <pc:chgData name="Daniel Ortega Expósito" userId="afbde83a9c3d7590" providerId="LiveId" clId="{ACF7E15D-0DB8-4CCF-B9FB-34A867CAAB79}" dt="2018-04-07T17:34:37.473" v="1885" actId="478"/>
        <pc:sldMkLst>
          <pc:docMk/>
          <pc:sldMk cId="1699088406" sldId="320"/>
        </pc:sldMkLst>
        <pc:spChg chg="del">
          <ac:chgData name="Daniel Ortega Expósito" userId="afbde83a9c3d7590" providerId="LiveId" clId="{ACF7E15D-0DB8-4CCF-B9FB-34A867CAAB79}" dt="2018-04-07T17:34:19.496" v="1875" actId="478"/>
          <ac:spMkLst>
            <pc:docMk/>
            <pc:sldMk cId="1699088406" sldId="320"/>
            <ac:spMk id="3" creationId="{16622626-0752-4C7A-8B8A-FA0B7769E073}"/>
          </ac:spMkLst>
        </pc:spChg>
        <pc:spChg chg="add del mod">
          <ac:chgData name="Daniel Ortega Expósito" userId="afbde83a9c3d7590" providerId="LiveId" clId="{ACF7E15D-0DB8-4CCF-B9FB-34A867CAAB79}" dt="2018-04-07T17:34:22.077" v="1876" actId="478"/>
          <ac:spMkLst>
            <pc:docMk/>
            <pc:sldMk cId="1699088406" sldId="320"/>
            <ac:spMk id="5" creationId="{36C2A562-E4B9-4429-A69F-9813ACE1900F}"/>
          </ac:spMkLst>
        </pc:spChg>
        <pc:picChg chg="add del">
          <ac:chgData name="Daniel Ortega Expósito" userId="afbde83a9c3d7590" providerId="LiveId" clId="{ACF7E15D-0DB8-4CCF-B9FB-34A867CAAB79}" dt="2018-04-07T17:34:37.473" v="1885" actId="478"/>
          <ac:picMkLst>
            <pc:docMk/>
            <pc:sldMk cId="1699088406" sldId="320"/>
            <ac:picMk id="1026" creationId="{D5FD7242-DB5C-48EB-8B11-5A53998A30F6}"/>
          </ac:picMkLst>
        </pc:picChg>
      </pc:sldChg>
      <pc:sldChg chg="delSp modSp add">
        <pc:chgData name="Daniel Ortega Expósito" userId="afbde83a9c3d7590" providerId="LiveId" clId="{ACF7E15D-0DB8-4CCF-B9FB-34A867CAAB79}" dt="2018-04-07T17:34:44.816" v="1889" actId="478"/>
        <pc:sldMkLst>
          <pc:docMk/>
          <pc:sldMk cId="346905773" sldId="321"/>
        </pc:sldMkLst>
        <pc:spChg chg="del mod">
          <ac:chgData name="Daniel Ortega Expósito" userId="afbde83a9c3d7590" providerId="LiveId" clId="{ACF7E15D-0DB8-4CCF-B9FB-34A867CAAB79}" dt="2018-04-07T17:34:44.816" v="1889" actId="478"/>
          <ac:spMkLst>
            <pc:docMk/>
            <pc:sldMk cId="346905773" sldId="321"/>
            <ac:spMk id="3" creationId="{010AF7B8-990B-410A-A1F9-172C799F41A5}"/>
          </ac:spMkLst>
        </pc:spChg>
        <pc:picChg chg="del">
          <ac:chgData name="Daniel Ortega Expósito" userId="afbde83a9c3d7590" providerId="LiveId" clId="{ACF7E15D-0DB8-4CCF-B9FB-34A867CAAB79}" dt="2018-04-07T17:34:43.810" v="1888" actId="478"/>
          <ac:picMkLst>
            <pc:docMk/>
            <pc:sldMk cId="346905773" sldId="321"/>
            <ac:picMk id="8" creationId="{D8735804-869E-4819-88E2-E233FC93F6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2A16-0ED5-4F42-95AF-ADA63B8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484D0-FF41-47BD-BA94-B35F15D8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735"/>
            <a:ext cx="6801612" cy="1239894"/>
          </a:xfrm>
        </p:spPr>
        <p:txBody>
          <a:bodyPr/>
          <a:lstStyle/>
          <a:p>
            <a:r>
              <a:rPr lang="es-ES" dirty="0"/>
              <a:t>Desarrollo de Tecnologías Emergentes T2-TG2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4B3A2E-FA5E-4F75-8F56-2EE199D9DD4A}"/>
              </a:ext>
            </a:extLst>
          </p:cNvPr>
          <p:cNvSpPr txBox="1">
            <a:spLocks/>
          </p:cNvSpPr>
          <p:nvPr/>
        </p:nvSpPr>
        <p:spPr>
          <a:xfrm>
            <a:off x="748118" y="4377971"/>
            <a:ext cx="6801612" cy="26400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Díaz Moreno (Coordinador)</a:t>
            </a:r>
          </a:p>
          <a:p>
            <a:pPr algn="l"/>
            <a:r>
              <a:rPr lang="es-ES" dirty="0"/>
              <a:t>Daniel Ortega Expósito</a:t>
            </a:r>
          </a:p>
          <a:p>
            <a:pPr algn="l"/>
            <a:r>
              <a:rPr lang="es-ES" dirty="0"/>
              <a:t>Daniela Guzmán Pisfil</a:t>
            </a:r>
          </a:p>
          <a:p>
            <a:pPr algn="l"/>
            <a:r>
              <a:rPr lang="es-ES" dirty="0"/>
              <a:t>María Castro Vaquerizo</a:t>
            </a:r>
          </a:p>
          <a:p>
            <a:pPr algn="l"/>
            <a:r>
              <a:rPr lang="es-ES" dirty="0"/>
              <a:t>Paula Hernández Jordá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SECTOR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Sector y mercado al que va dirigido el producto o servicio.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Tipo de mercado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COMODIDAD DE DESARROLLO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Facilidad en la implementación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 DE 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Coste monetario de la adquisición de la formación necesaria para implementar de manera óptima la tecnología.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275304" y="2082216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MEMORIA RAM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memoria necesario para implementar la solución.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551525" y="2082216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ALMACENAMIENTO EXTERNO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Espacio mínimo necesario en el ordenador para poder implementar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IMPLEMENTACIÓN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328058" y="2082218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SISTEMAS OPERATIVOS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Sistemas operativos que se pueden utilizar para implementar la plataforma.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Enumeración de sistema operativos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98774" y="2082218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LENGUAJE DE PROGRAMACIÓN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Necesidad de programación para implementar la plataforma.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CAPACIDAD DE TRANSACCIÓN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datos que se pueden almacenar por cada una de las transacciones.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VERSIONES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versiones existentes del producto.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MECANISMO DE CONSENSO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Mecanismo que utiliza la propia tecnología para crear un consenso entre los mineros en caso de que dos de los bloques apunten al mismo bloque precedente.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Texto libre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PROTOCOLO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protocolo utilizado por la tecnología en la validación.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TIEMPO DE CONFIRMACIÓN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Tiempo que tarda la tecnología en confirmar cada una de las transacciones.</a:t>
            </a: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MADUREZ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Existencia de una mayor modificación de cambios corrigiendo los fallos. 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de 1-5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CALIDAD Y PRIVACIDAD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FIABILIDAD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Confianza en las empresas desarrolladoras de estas tecnologías.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PRIVACIDAD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se permite la visibilidad de transacciones a todo el público o no.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 DE COMUNIDAD Y RESPALDO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Se tiene en cuenta el valor de la empresa y el volumen de esta que utiliza la tecnología en cuestión.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VERSATILIDAD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LENGUAJE DE PROGRAMACIÓN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Se refiere a la compatibilidad entre varios lenguajes de programación.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USOS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aplicaciones que se podrían desarrollar con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45956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300" b="1" dirty="0">
                <a:solidFill>
                  <a:schemeClr val="tx1"/>
                </a:solidFill>
              </a:rPr>
              <a:t>CARÁCTER PRIVADO/PÚBLICO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Posibilidad de colaboración con otras redes BlockChain.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libre.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SOPORTE Y MANTENIMIENTO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03514" y="2082217"/>
            <a:ext cx="4871355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MANTENIMIENTO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mantenimiento adicional al adquirir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17130" y="2082217"/>
            <a:ext cx="4871356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3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SOPORTE/FORMACIÓN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soporte o cursos de formación adicionales para el uso de la tecnología al adquirirla.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67693-18B0-4A78-A632-9635EA9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18726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7AEDF-A0BC-4EFB-9339-D23C7E05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98" y="2782181"/>
            <a:ext cx="8337804" cy="331686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3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BAF6-100D-49E9-8CBF-8593BD5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107" y="530352"/>
            <a:ext cx="8177784" cy="1504188"/>
          </a:xfrm>
        </p:spPr>
        <p:txBody>
          <a:bodyPr>
            <a:normAutofit/>
          </a:bodyPr>
          <a:lstStyle/>
          <a:p>
            <a:r>
              <a:rPr lang="es-ES" dirty="0"/>
              <a:t>Planificación [introducir enlace]</a:t>
            </a:r>
          </a:p>
        </p:txBody>
      </p:sp>
    </p:spTree>
    <p:extLst>
      <p:ext uri="{BB962C8B-B14F-4D97-AF65-F5344CB8AC3E}">
        <p14:creationId xmlns:p14="http://schemas.microsoft.com/office/powerpoint/2010/main" val="258477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7AEDF-A0BC-4EFB-9339-D23C7E05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98" y="2782181"/>
            <a:ext cx="8337804" cy="331686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21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DB138B-5F33-4304-9CD1-46D32D9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85772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D942E-1B65-433B-80E6-FAD82A00A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588" r="1" b="21308"/>
          <a:stretch/>
        </p:blipFill>
        <p:spPr>
          <a:xfrm>
            <a:off x="730794" y="1784481"/>
            <a:ext cx="10730412" cy="4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560DC2-AC3A-40D0-8E2B-FFCEE631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743" b="2230"/>
          <a:stretch/>
        </p:blipFill>
        <p:spPr>
          <a:xfrm>
            <a:off x="243066" y="2361171"/>
            <a:ext cx="11705867" cy="2135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0248A4-D22A-4B8F-96D4-C67AD3E9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110" r="184" b="5056"/>
          <a:stretch/>
        </p:blipFill>
        <p:spPr>
          <a:xfrm>
            <a:off x="243066" y="4496829"/>
            <a:ext cx="11705867" cy="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0143D-2D32-482B-8192-40E59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/>
          <a:stretch/>
        </p:blipFill>
        <p:spPr>
          <a:xfrm>
            <a:off x="335773" y="1896832"/>
            <a:ext cx="11520453" cy="40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35217-CD01-48EF-882B-0BDAFB7A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" t="589" r="145" b="1053"/>
          <a:stretch/>
        </p:blipFill>
        <p:spPr>
          <a:xfrm>
            <a:off x="723527" y="2183283"/>
            <a:ext cx="10744946" cy="3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1801A-40CB-417C-A252-A7CB986B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802947"/>
            <a:ext cx="11551705" cy="4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9BA53-BBDE-4DD8-A5C8-68D65BC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916469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nomina online">
            <a:extLst>
              <a:ext uri="{FF2B5EF4-FFF2-40B4-BE49-F238E27FC236}">
                <a16:creationId xmlns:a16="http://schemas.microsoft.com/office/drawing/2014/main" id="{B6B5BAC6-994D-428C-A20A-AC0A0934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2778369"/>
            <a:ext cx="3341077" cy="2408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066"/>
            <a:ext cx="7729728" cy="1188720"/>
          </a:xfrm>
        </p:spPr>
        <p:txBody>
          <a:bodyPr/>
          <a:lstStyle/>
          <a:p>
            <a:r>
              <a:rPr lang="es-ES" dirty="0"/>
              <a:t>Gestión de nómina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35" y="2225458"/>
            <a:ext cx="5925547" cy="37852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500" dirty="0"/>
              <a:t>La situación ideada ha sido la creación de una nómina con un contrato inteligente (</a:t>
            </a:r>
            <a:r>
              <a:rPr lang="es-ES" sz="2500" dirty="0" err="1"/>
              <a:t>smart</a:t>
            </a:r>
            <a:r>
              <a:rPr lang="es-ES" sz="2500" dirty="0"/>
              <a:t> </a:t>
            </a:r>
            <a:r>
              <a:rPr lang="es-ES" sz="2500" dirty="0" err="1"/>
              <a:t>contract</a:t>
            </a:r>
            <a:r>
              <a:rPr lang="es-ES" sz="2500" dirty="0"/>
              <a:t>). </a:t>
            </a:r>
          </a:p>
          <a:p>
            <a:pPr algn="just"/>
            <a:r>
              <a:rPr lang="es-ES" sz="2500" dirty="0"/>
              <a:t>Se ingresará el día 1 de cada mes la nómina en la cuenta del cliente sin intermediarios. </a:t>
            </a:r>
          </a:p>
          <a:p>
            <a:pPr algn="just"/>
            <a:r>
              <a:rPr lang="es-ES" sz="2500" dirty="0"/>
              <a:t>El contrato deberá detectar variaciones en el pago como dietas, horas extra o incluso sanciones económicas. </a:t>
            </a:r>
          </a:p>
          <a:p>
            <a:pPr algn="just"/>
            <a:r>
              <a:rPr lang="es-ES" sz="2500" dirty="0"/>
              <a:t>La idea es que la empresa que posee el blockchain pueda prescindir de tener un banco.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78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</a:t>
            </a:r>
          </a:p>
        </p:txBody>
      </p:sp>
    </p:spTree>
    <p:extLst>
      <p:ext uri="{BB962C8B-B14F-4D97-AF65-F5344CB8AC3E}">
        <p14:creationId xmlns:p14="http://schemas.microsoft.com/office/powerpoint/2010/main" val="16731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29C677-1FF1-4451-8766-530CAEB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3769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otacion online">
            <a:extLst>
              <a:ext uri="{FF2B5EF4-FFF2-40B4-BE49-F238E27FC236}">
                <a16:creationId xmlns:a16="http://schemas.microsoft.com/office/drawing/2014/main" id="{BE1F5B9F-A1F2-4F17-BE2B-AFA9F3E2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8" y="2690672"/>
            <a:ext cx="3293160" cy="254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9258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Sistema de votación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2254971"/>
            <a:ext cx="5706999" cy="42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500" dirty="0"/>
              <a:t>La situación ideada ha sido la creación de un sistema de votación que proporcione un nivel óptimo de privacidad y funcionalidad a través del blockchain.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Según vayan llegando transacciones (votos) se irá realizando el escrutinio por los “mineros”.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Tras la validación de la transacción, esta se unirá a la cadena de bloques.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La idea es prescindir de colegios electorales y mejorar la privacidad y seguridad del sistema de votación.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712499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</a:t>
            </a:r>
          </a:p>
        </p:txBody>
      </p:sp>
    </p:spTree>
    <p:extLst>
      <p:ext uri="{BB962C8B-B14F-4D97-AF65-F5344CB8AC3E}">
        <p14:creationId xmlns:p14="http://schemas.microsoft.com/office/powerpoint/2010/main" val="247509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48F86-9C78-42F9-A114-FCE6117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971717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8FA5-6E5A-4196-9E27-EFB4506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370"/>
            <a:ext cx="7729728" cy="1188720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A4C-3738-4CDA-937B-E726D55A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9934"/>
            <a:ext cx="7729728" cy="4240696"/>
          </a:xfrm>
        </p:spPr>
        <p:txBody>
          <a:bodyPr/>
          <a:lstStyle/>
          <a:p>
            <a:pPr marL="2286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18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FA695A-2317-4AC0-A2FB-B15983D0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¿DUDAS?¿PREGUNTAS?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10E350-2C8A-4623-BD19-91D11EA6F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91779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2626-0752-4C7A-8B8A-FA0B776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MultiChain</a:t>
            </a:r>
            <a:r>
              <a:rPr lang="es-ES" dirty="0"/>
              <a:t> es un software de acceso gratuito que permite la creación y puesta en marcha de aplicaciones BlockChain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Rápida puesta en marcha</a:t>
            </a:r>
          </a:p>
          <a:p>
            <a:pPr lvl="1" algn="just"/>
            <a:r>
              <a:rPr lang="es-ES" dirty="0"/>
              <a:t>Facilidad de creación y conexión</a:t>
            </a:r>
          </a:p>
          <a:p>
            <a:pPr lvl="1" algn="just"/>
            <a:r>
              <a:rPr lang="es-ES" dirty="0"/>
              <a:t>Control del acceso</a:t>
            </a:r>
          </a:p>
          <a:p>
            <a:pPr lvl="1" algn="just"/>
            <a:r>
              <a:rPr lang="es-ES" dirty="0"/>
              <a:t>Personalización de la aplicación</a:t>
            </a:r>
          </a:p>
          <a:p>
            <a:pPr lvl="1" algn="just"/>
            <a:r>
              <a:rPr lang="es-ES" dirty="0"/>
              <a:t>64MB de datos de almacenamiento por transacción</a:t>
            </a:r>
          </a:p>
        </p:txBody>
      </p:sp>
      <p:pic>
        <p:nvPicPr>
          <p:cNvPr id="1026" name="Picture 2" descr="Resultado de imagen de multichain logo">
            <a:extLst>
              <a:ext uri="{FF2B5EF4-FFF2-40B4-BE49-F238E27FC236}">
                <a16:creationId xmlns:a16="http://schemas.microsoft.com/office/drawing/2014/main" id="{D5FD7242-DB5C-48EB-8B11-5A53998A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76" y="3429000"/>
            <a:ext cx="2040988" cy="20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3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</p:spTree>
    <p:extLst>
      <p:ext uri="{BB962C8B-B14F-4D97-AF65-F5344CB8AC3E}">
        <p14:creationId xmlns:p14="http://schemas.microsoft.com/office/powerpoint/2010/main" val="169908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F7B8-990B-410A-A1F9-172C799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MONAX es un software libre de código abierto para construir, enviar y ejecutar aplicaciones basadas en BlockChain para ecosistemas de negocios.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Diseñada para soportar múltiples nodos conectados a múltiples redes de BlockChain</a:t>
            </a:r>
          </a:p>
          <a:p>
            <a:pPr lvl="1" algn="just"/>
            <a:r>
              <a:rPr lang="es-ES" dirty="0"/>
              <a:t>Permite construir BlockChain de uso exclusivamente corporativo</a:t>
            </a:r>
          </a:p>
          <a:p>
            <a:pPr lvl="1" algn="just"/>
            <a:r>
              <a:rPr lang="es-ES" dirty="0"/>
              <a:t>Permite la configuración de los tokens asociados y dotarles de valor económico</a:t>
            </a:r>
          </a:p>
          <a:p>
            <a:pPr lvl="1" algn="just"/>
            <a:r>
              <a:rPr lang="es-ES" dirty="0"/>
              <a:t>Mecanismo de consenso: </a:t>
            </a:r>
            <a:r>
              <a:rPr lang="es-ES" dirty="0" err="1"/>
              <a:t>Tendermint</a:t>
            </a:r>
            <a:endParaRPr lang="es-ES" dirty="0"/>
          </a:p>
          <a:p>
            <a:pPr lvl="1" algn="just"/>
            <a:r>
              <a:rPr lang="es-ES" dirty="0"/>
              <a:t>Protocolo: </a:t>
            </a:r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35804-869E-4819-88E2-E233FC93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6" y="5064369"/>
            <a:ext cx="3217418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</p:spTree>
    <p:extLst>
      <p:ext uri="{BB962C8B-B14F-4D97-AF65-F5344CB8AC3E}">
        <p14:creationId xmlns:p14="http://schemas.microsoft.com/office/powerpoint/2010/main" val="34690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579B-8BC3-4417-90F3-C3094E0F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85812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90600" y="2053481"/>
            <a:ext cx="4827813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9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Coste monetario de la adquisición de la tecnología.</a:t>
            </a:r>
          </a:p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</a:t>
            </a:r>
            <a:r>
              <a:rPr lang="es-ES" sz="2400" dirty="0" err="1">
                <a:solidFill>
                  <a:schemeClr val="tx1"/>
                </a:solidFill>
              </a:rPr>
              <a:t>Númerico</a:t>
            </a:r>
            <a:r>
              <a:rPr lang="es-ES" sz="2400" dirty="0">
                <a:solidFill>
                  <a:schemeClr val="tx1"/>
                </a:solidFill>
              </a:rPr>
              <a:t>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373586" y="2053481"/>
            <a:ext cx="482781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Tamaño de la tecnología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</a:t>
            </a:r>
            <a:r>
              <a:rPr lang="es-ES" sz="2400" dirty="0" err="1">
                <a:solidFill>
                  <a:schemeClr val="tx1"/>
                </a:solidFill>
              </a:rPr>
              <a:t>Númerico</a:t>
            </a:r>
            <a:r>
              <a:rPr lang="es-ES" sz="2400" dirty="0">
                <a:solidFill>
                  <a:schemeClr val="tx1"/>
                </a:solidFill>
              </a:rPr>
              <a:t>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66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289</TotalTime>
  <Words>890</Words>
  <Application>Microsoft Office PowerPoint</Application>
  <PresentationFormat>Panorámica</PresentationFormat>
  <Paragraphs>395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7" baseType="lpstr">
      <vt:lpstr>Arial</vt:lpstr>
      <vt:lpstr>Gill Sans MT</vt:lpstr>
      <vt:lpstr>Paquete</vt:lpstr>
      <vt:lpstr>OPEN SOURCE BLOCKCHAIN</vt:lpstr>
      <vt:lpstr>Planificación [introducir enlace]</vt:lpstr>
      <vt:lpstr>Descripción de LAS tecnologías</vt:lpstr>
      <vt:lpstr>MULtichain [completar]</vt:lpstr>
      <vt:lpstr>MULtichain [completar]</vt:lpstr>
      <vt:lpstr>Monax[completar]</vt:lpstr>
      <vt:lpstr>Monax[completar]</vt:lpstr>
      <vt:lpstr>Criterios de comparación</vt:lpstr>
      <vt:lpstr>generales</vt:lpstr>
      <vt:lpstr>generales</vt:lpstr>
      <vt:lpstr>HARDWARE</vt:lpstr>
      <vt:lpstr>SOFTWARE DE IMPLEMENTACIÓN</vt:lpstr>
      <vt:lpstr>SOFTWARE DE LA TECNOLOGÍA BLOCKCHAIN</vt:lpstr>
      <vt:lpstr>SOFTWARE DE LA TECNOLOGÍA BLOCKCHAIN</vt:lpstr>
      <vt:lpstr>CALIDAD Y PRIVACIDAD</vt:lpstr>
      <vt:lpstr>VERSATILIDAD</vt:lpstr>
      <vt:lpstr>SOPORTE Y MANTENIMIENTO</vt:lpstr>
      <vt:lpstr>Evaluación de los criterios por tecnología</vt:lpstr>
      <vt:lpstr>Evaluación de los criterios para multichain</vt:lpstr>
      <vt:lpstr>Evaluación de los criterios para monax</vt:lpstr>
      <vt:lpstr>Comparación de las tecnologías</vt:lpstr>
      <vt:lpstr>Tabla resumen</vt:lpstr>
      <vt:lpstr>Tabla resumen</vt:lpstr>
      <vt:lpstr>Tabla resumen</vt:lpstr>
      <vt:lpstr>Tabla resumen</vt:lpstr>
      <vt:lpstr>Tabla resumen</vt:lpstr>
      <vt:lpstr>recomendaciones</vt:lpstr>
      <vt:lpstr>Gestión de nómina</vt:lpstr>
      <vt:lpstr>Tabla resumen</vt:lpstr>
      <vt:lpstr>Sistema de votación</vt:lpstr>
      <vt:lpstr>Tabla resumen</vt:lpstr>
      <vt:lpstr>conclusión</vt:lpstr>
      <vt:lpstr>conclusión</vt:lpstr>
      <vt:lpstr>¿DUDAS?¿PREGUNTAS?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Castro Vaquerizo María</dc:creator>
  <cp:lastModifiedBy>Daniel Ortega Expósito</cp:lastModifiedBy>
  <cp:revision>32</cp:revision>
  <dcterms:created xsi:type="dcterms:W3CDTF">2018-03-18T09:51:08Z</dcterms:created>
  <dcterms:modified xsi:type="dcterms:W3CDTF">2018-04-07T17:54:04Z</dcterms:modified>
</cp:coreProperties>
</file>