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1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7" r:id="rId17"/>
    <p:sldId id="311" r:id="rId18"/>
    <p:sldId id="320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287" r:id="rId28"/>
    <p:sldId id="288" r:id="rId29"/>
    <p:sldId id="312" r:id="rId30"/>
    <p:sldId id="313" r:id="rId31"/>
    <p:sldId id="315" r:id="rId32"/>
    <p:sldId id="316" r:id="rId33"/>
    <p:sldId id="295" r:id="rId34"/>
    <p:sldId id="296" r:id="rId35"/>
    <p:sldId id="318" r:id="rId36"/>
    <p:sldId id="329" r:id="rId37"/>
    <p:sldId id="330" r:id="rId38"/>
    <p:sldId id="317" r:id="rId39"/>
    <p:sldId id="319" r:id="rId40"/>
    <p:sldId id="331" r:id="rId41"/>
    <p:sldId id="33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ganttpro.com/#!/app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T2-TG2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CB422-3A74-44D7-B06C-286A4FFF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5" t="29573" r="29113" b="40966"/>
          <a:stretch/>
        </p:blipFill>
        <p:spPr>
          <a:xfrm>
            <a:off x="1992439" y="2902226"/>
            <a:ext cx="8252340" cy="33096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7990A-CCB4-4183-A936-03F8B71C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59043" r="29050" b="35371"/>
          <a:stretch/>
        </p:blipFill>
        <p:spPr>
          <a:xfrm>
            <a:off x="1338470" y="3045850"/>
            <a:ext cx="9329530" cy="7078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D5C7523-3811-4186-A3D4-0BB86657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8" t="64334" r="29050" b="30080"/>
          <a:stretch/>
        </p:blipFill>
        <p:spPr>
          <a:xfrm>
            <a:off x="1338470" y="4947181"/>
            <a:ext cx="9329530" cy="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6C3C479-2E47-4238-95FC-B35E48F7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 fontScale="90000"/>
          </a:bodyPr>
          <a:lstStyle/>
          <a:p>
            <a:r>
              <a:rPr lang="es-ES" dirty="0"/>
              <a:t>Planificación [</a:t>
            </a:r>
            <a:r>
              <a:rPr lang="es-ES" u="sng" dirty="0">
                <a:hlinkClick r:id="rId2"/>
              </a:rPr>
              <a:t>https://app.ganttpro.com/#!/app/home</a:t>
            </a:r>
            <a:r>
              <a:rPr lang="es-ES" dirty="0"/>
              <a:t>]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3595D7-1F4F-4162-BAE0-B2BB2168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6" y="2336291"/>
            <a:ext cx="10192486" cy="6675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E7D04-D1C1-43FB-ABDF-E6D82ECB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107" y="3305620"/>
            <a:ext cx="8177784" cy="3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0824C61-CAFD-480B-A9BA-2DEF9387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4456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6" y="2079372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7FE17FC-1E2E-4D38-81A0-A6F2EFDA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3" t="76436" r="29100" b="18100"/>
          <a:stretch/>
        </p:blipFill>
        <p:spPr>
          <a:xfrm>
            <a:off x="1583634" y="5412724"/>
            <a:ext cx="9024730" cy="6708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771131" y="4926897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4AF1D23-EA43-4196-9C20-ABA6CBF9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2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178416-E7D4-4270-81A2-5B410B95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6" t="25382" r="29174" b="45421"/>
          <a:stretch/>
        </p:blipFill>
        <p:spPr>
          <a:xfrm>
            <a:off x="1908275" y="2998991"/>
            <a:ext cx="8375450" cy="33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03F58DF-1462-4A91-AA28-4F686A2E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05" t="54447" r="29090" b="40372"/>
          <a:stretch/>
        </p:blipFill>
        <p:spPr>
          <a:xfrm>
            <a:off x="1341303" y="3096111"/>
            <a:ext cx="9207427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EECC712-7EC3-4953-8B9F-7DDA3086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E1A41E9-CC55-4D63-9715-0C6823FA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6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967642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5" y="2241910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576941" y="4259829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9686E2-7C63-40FA-954A-89570D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35" t="62480" r="29085" b="27342"/>
          <a:stretch/>
        </p:blipFill>
        <p:spPr>
          <a:xfrm>
            <a:off x="2231135" y="2902105"/>
            <a:ext cx="7729728" cy="1068915"/>
          </a:xfrm>
          <a:prstGeom prst="rect">
            <a:avLst/>
          </a:prstGeo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3B2DF729-A48F-417F-A7FD-67FC3FC1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t="72408" r="29085" b="21925"/>
          <a:stretch/>
        </p:blipFill>
        <p:spPr>
          <a:xfrm>
            <a:off x="2231134" y="4917970"/>
            <a:ext cx="7729728" cy="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vi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93D41-912E-480E-B653-FA66CA49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25302" r="28997" b="33980"/>
          <a:stretch/>
        </p:blipFill>
        <p:spPr>
          <a:xfrm>
            <a:off x="2476499" y="2385392"/>
            <a:ext cx="7239001" cy="39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3C55B-4357-44B7-843C-B4519AD0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t="34500" r="28914" b="20179"/>
          <a:stretch/>
        </p:blipFill>
        <p:spPr>
          <a:xfrm>
            <a:off x="2724690" y="2358888"/>
            <a:ext cx="6742619" cy="4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la gestión de nómina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01BD7-16C8-4294-B621-CA2F182C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34" y="3244644"/>
            <a:ext cx="8525783" cy="1645476"/>
          </a:xfrm>
        </p:spPr>
      </p:pic>
    </p:spTree>
    <p:extLst>
      <p:ext uri="{BB962C8B-B14F-4D97-AF65-F5344CB8AC3E}">
        <p14:creationId xmlns:p14="http://schemas.microsoft.com/office/powerpoint/2010/main" val="264071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4286-A1EC-43C4-8AB2-51D6F115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35549" r="29130" b="24045"/>
          <a:stretch/>
        </p:blipFill>
        <p:spPr>
          <a:xfrm>
            <a:off x="2530816" y="2425147"/>
            <a:ext cx="7130367" cy="3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Seguridad flexible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CBE201-2E63-4F67-8EFB-34216DE2F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33615" r="29022" b="21339"/>
          <a:stretch/>
        </p:blipFill>
        <p:spPr>
          <a:xfrm>
            <a:off x="2663686" y="2372138"/>
            <a:ext cx="6864628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el sistema de votación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1BCEE3-D066-461B-BD64-2ACC0F5B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9" y="3309729"/>
            <a:ext cx="7336021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7742"/>
            <a:ext cx="7729728" cy="3436223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s-ES" sz="2400" b="1" dirty="0"/>
              <a:t>Podemos llegar a la conclusión de que ambas tecnologías son eficaces, pero cada una tiene distintos puntos fuertes y débiles. Ambas son gratuitas y no podemos afirmar que una sea mejor que otra.</a:t>
            </a:r>
          </a:p>
          <a:p>
            <a:pPr marL="228600" lvl="1" indent="0">
              <a:buNone/>
            </a:pPr>
            <a:r>
              <a:rPr lang="es-ES" sz="2400" b="1" dirty="0"/>
              <a:t>En definitiva se utilizaría una de estas dos tecnologías en función de su adaptación al proyecto que se </a:t>
            </a:r>
            <a:r>
              <a:rPr lang="es-ES" sz="2400" b="1"/>
              <a:t>quisiera realizar.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407</TotalTime>
  <Words>1091</Words>
  <Application>Microsoft Office PowerPoint</Application>
  <PresentationFormat>Panorámica</PresentationFormat>
  <Paragraphs>420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Paquete</vt:lpstr>
      <vt:lpstr>OPEN SOURCE BLOCKCHAIN</vt:lpstr>
      <vt:lpstr>Planificación [https://app.ganttpro.com/#!/app/home]</vt:lpstr>
      <vt:lpstr>Descripción de LAS tecnologías</vt:lpstr>
      <vt:lpstr>MULtichain 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 I</vt:lpstr>
      <vt:lpstr>Evaluación de los criterios para multichain II</vt:lpstr>
      <vt:lpstr>Evaluación de los criterios para mUltichain iii</vt:lpstr>
      <vt:lpstr>Evaluación de los criterios para mUltichain IV</vt:lpstr>
      <vt:lpstr>Evaluación de los criterios para mUltichain v</vt:lpstr>
      <vt:lpstr>Evaluación de los criterios para monax I</vt:lpstr>
      <vt:lpstr>Evaluación de los criterios para monax II</vt:lpstr>
      <vt:lpstr>Evaluación de los criterios para mUltichain iii</vt:lpstr>
      <vt:lpstr>Evaluación de los criterios para mUltichain IV</vt:lpstr>
      <vt:lpstr>Evaluación de los criterios para monax v</vt:lpstr>
      <vt:lpstr>Comparación de las tecnologías</vt:lpstr>
      <vt:lpstr>Tabla resumen i</vt:lpstr>
      <vt:lpstr>Tabla resumen ii</vt:lpstr>
      <vt:lpstr>Tabla resumen iii</vt:lpstr>
      <vt:lpstr>Tabla resumen vi</vt:lpstr>
      <vt:lpstr>Tabla resumen v</vt:lpstr>
      <vt:lpstr>recomendaciones</vt:lpstr>
      <vt:lpstr>Gestión de nómina</vt:lpstr>
      <vt:lpstr>Tabla resumen i</vt:lpstr>
      <vt:lpstr>Tabla resumen ii</vt:lpstr>
      <vt:lpstr>Elección para la gestión de nómina</vt:lpstr>
      <vt:lpstr>Sistema de votación</vt:lpstr>
      <vt:lpstr>Tabla resumen i</vt:lpstr>
      <vt:lpstr>Tabla resumen ii</vt:lpstr>
      <vt:lpstr>Elección para el sistema de votación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Alejandro Díaz Moreno</cp:lastModifiedBy>
  <cp:revision>47</cp:revision>
  <dcterms:created xsi:type="dcterms:W3CDTF">2018-03-18T09:51:08Z</dcterms:created>
  <dcterms:modified xsi:type="dcterms:W3CDTF">2018-04-08T18:19:32Z</dcterms:modified>
</cp:coreProperties>
</file>