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45EEB-F087-4D94-8B7D-117AA3A2C9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Blockchain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D30BA5-5375-4F46-86CD-590B6C174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176" y="376892"/>
            <a:ext cx="6801612" cy="378482"/>
          </a:xfrm>
        </p:spPr>
        <p:txBody>
          <a:bodyPr>
            <a:normAutofit lnSpcReduction="10000"/>
          </a:bodyPr>
          <a:lstStyle/>
          <a:p>
            <a:r>
              <a:rPr lang="es-ES" dirty="0"/>
              <a:t>Desarrollo de Tecnologías Emergentes TG1-T1</a:t>
            </a:r>
          </a:p>
          <a:p>
            <a:endParaRPr lang="es-ES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FDB8063-F569-4B87-A78C-62B8B1C1AEAE}"/>
              </a:ext>
            </a:extLst>
          </p:cNvPr>
          <p:cNvSpPr txBox="1">
            <a:spLocks/>
          </p:cNvSpPr>
          <p:nvPr/>
        </p:nvSpPr>
        <p:spPr>
          <a:xfrm>
            <a:off x="720620" y="4635638"/>
            <a:ext cx="3493572" cy="18454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Alejandro Diaz </a:t>
            </a:r>
            <a:r>
              <a:rPr lang="es-ES" dirty="0">
                <a:sym typeface="Wingdings" panose="05000000000000000000" pitchFamily="2" charset="2"/>
              </a:rPr>
              <a:t>(</a:t>
            </a:r>
            <a:r>
              <a:rPr lang="es-ES" dirty="0"/>
              <a:t>Coordinador)</a:t>
            </a:r>
          </a:p>
          <a:p>
            <a:pPr algn="l"/>
            <a:r>
              <a:rPr lang="es-ES" dirty="0"/>
              <a:t>Daniel Ortega</a:t>
            </a:r>
          </a:p>
          <a:p>
            <a:pPr algn="l"/>
            <a:r>
              <a:rPr lang="es-ES" dirty="0"/>
              <a:t>Daniela Guzmán</a:t>
            </a:r>
          </a:p>
          <a:p>
            <a:pPr algn="l"/>
            <a:r>
              <a:rPr lang="es-ES" dirty="0"/>
              <a:t>María Castro</a:t>
            </a:r>
          </a:p>
          <a:p>
            <a:pPr algn="l"/>
            <a:r>
              <a:rPr lang="es-ES" dirty="0"/>
              <a:t>Paula Hernández</a:t>
            </a:r>
          </a:p>
          <a:p>
            <a:pPr algn="r"/>
            <a:endParaRPr lang="es-ES" dirty="0"/>
          </a:p>
          <a:p>
            <a:pPr algn="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922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38A31-AD62-472F-8594-055CA2064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blockcha</a:t>
            </a:r>
            <a:r>
              <a:rPr lang="es-E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1B73B0-93FB-446F-BBA7-822B99CD1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BlockChain</a:t>
            </a:r>
            <a:r>
              <a:rPr lang="es-ES"/>
              <a:t>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7083850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490</TotalTime>
  <Words>29</Words>
  <Application>Microsoft Office PowerPoint</Application>
  <PresentationFormat>Panorámica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Wingdings</vt:lpstr>
      <vt:lpstr>Paquete</vt:lpstr>
      <vt:lpstr>Blockchain</vt:lpstr>
      <vt:lpstr>¿Qué es blockcha?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Castro Vaquerizo María</dc:creator>
  <cp:lastModifiedBy>Castro Vaquerizo María</cp:lastModifiedBy>
  <cp:revision>2</cp:revision>
  <dcterms:created xsi:type="dcterms:W3CDTF">2018-03-16T13:13:38Z</dcterms:created>
  <dcterms:modified xsi:type="dcterms:W3CDTF">2018-03-16T21:23:47Z</dcterms:modified>
</cp:coreProperties>
</file>