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3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30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1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40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7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8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4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F757-22DC-4877-B658-F21BF319E787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0A2F-C427-4AAA-8E8A-D87413787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3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itbucket.org/npta201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Bitbucket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basic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1 - 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[file name]	// add file to repository</a:t>
            </a:r>
          </a:p>
          <a:p>
            <a:pPr lvl="1"/>
            <a:r>
              <a:rPr lang="en-US" altLang="zh-TW" dirty="0" smtClean="0"/>
              <a:t>(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.  // Can add all files in current 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Every time you create or move new file in to np_project2_[student number] 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, you should use this command.</a:t>
            </a:r>
          </a:p>
          <a:p>
            <a:r>
              <a:rPr lang="en-US" altLang="zh-TW" dirty="0" smtClean="0"/>
              <a:t>2 -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-a -m “some description”	//commit</a:t>
            </a:r>
          </a:p>
          <a:p>
            <a:pPr lvl="1"/>
            <a:r>
              <a:rPr lang="en-US" altLang="zh-TW" dirty="0" smtClean="0"/>
              <a:t>-a : same as ‘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.’.</a:t>
            </a:r>
          </a:p>
          <a:p>
            <a:pPr lvl="1"/>
            <a:r>
              <a:rPr lang="en-US" altLang="zh-TW" dirty="0" smtClean="0"/>
              <a:t>-m “xxx” : write description of this commit.</a:t>
            </a:r>
          </a:p>
          <a:p>
            <a:r>
              <a:rPr lang="en-US" altLang="zh-TW" dirty="0" smtClean="0"/>
              <a:t>3 -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	//push to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server (</a:t>
            </a:r>
            <a:r>
              <a:rPr lang="en-US" altLang="zh-TW" dirty="0" err="1" smtClean="0"/>
              <a:t>Bitbucket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8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900" dirty="0" smtClean="0"/>
              <a:t>Example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0356604/np_project2_0356604, I create two files, socket.cpp and </a:t>
            </a:r>
            <a:r>
              <a:rPr lang="en-US" altLang="zh-TW" dirty="0" err="1" smtClean="0"/>
              <a:t>socket.h</a:t>
            </a:r>
            <a:r>
              <a:rPr lang="en-US" altLang="zh-TW" dirty="0" smtClean="0"/>
              <a:t>, </a:t>
            </a:r>
            <a:r>
              <a:rPr lang="en-US" altLang="zh-TW" dirty="0"/>
              <a:t>I</a:t>
            </a:r>
            <a:r>
              <a:rPr lang="en-US" altLang="zh-TW" dirty="0" smtClean="0"/>
              <a:t> should use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command before start writing the code: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7757" b="57497"/>
          <a:stretch/>
        </p:blipFill>
        <p:spPr>
          <a:xfrm>
            <a:off x="1770017" y="3153568"/>
            <a:ext cx="7479782" cy="19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I write something in sockest.cpp, I should use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command: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3685" b="95121"/>
          <a:stretch/>
        </p:blipFill>
        <p:spPr>
          <a:xfrm>
            <a:off x="1141253" y="2726162"/>
            <a:ext cx="9115485" cy="4278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549" r="43685" b="58935"/>
          <a:stretch/>
        </p:blipFill>
        <p:spPr>
          <a:xfrm>
            <a:off x="1141253" y="3093016"/>
            <a:ext cx="9115485" cy="2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Finally, </a:t>
            </a:r>
            <a:r>
              <a:rPr lang="en-US" altLang="zh-TW" dirty="0"/>
              <a:t>u</a:t>
            </a:r>
            <a:r>
              <a:rPr lang="en-US" altLang="zh-TW" dirty="0" smtClean="0"/>
              <a:t>se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 command, (your </a:t>
            </a:r>
            <a:r>
              <a:rPr lang="en-US" altLang="zh-TW" dirty="0" err="1" smtClean="0"/>
              <a:t>Bitbucket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is required)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5" y="2790718"/>
            <a:ext cx="5531984" cy="32573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84" y="2747212"/>
            <a:ext cx="5605871" cy="33008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907383" y="612723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Push success!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8595" y="229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96000" y="229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4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 I can check all commit history on </a:t>
            </a:r>
            <a:r>
              <a:rPr lang="en-US" altLang="zh-TW" dirty="0" err="1" smtClean="0"/>
              <a:t>Bitbucket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0" name="內容版面配置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2" y="2445634"/>
            <a:ext cx="7695866" cy="37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access management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access management, add </a:t>
            </a:r>
            <a:r>
              <a:rPr lang="en-US" altLang="zh-TW" dirty="0" smtClean="0">
                <a:hlinkClick r:id="rId2"/>
              </a:rPr>
              <a:t>npta2015</a:t>
            </a:r>
            <a:r>
              <a:rPr lang="en-US" altLang="zh-TW" dirty="0" smtClean="0"/>
              <a:t> to your user list, so that we can read your repository.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7941" r="854" b="10696"/>
          <a:stretch/>
        </p:blipFill>
        <p:spPr>
          <a:xfrm>
            <a:off x="1706880" y="2808490"/>
            <a:ext cx="8473440" cy="3766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34391" y="3762103"/>
            <a:ext cx="416238" cy="28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is a free and open source distributed version control system.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2" descr="http://programmer.shinchi.tw/wp-content/uploads/2013/04/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32" y="2815972"/>
            <a:ext cx="7550513" cy="29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+ Bit bucket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+ 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hub  -&gt; not free for private repository.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+ Bit bucket -&gt; free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320"/>
          <a:stretch/>
        </p:blipFill>
        <p:spPr>
          <a:xfrm>
            <a:off x="5547361" y="2245961"/>
            <a:ext cx="3376748" cy="16768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4306" t="8060" r="24375" b="20868"/>
          <a:stretch/>
        </p:blipFill>
        <p:spPr>
          <a:xfrm>
            <a:off x="3651544" y="4343191"/>
            <a:ext cx="2444456" cy="1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Bitbucket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 to </a:t>
            </a:r>
            <a:r>
              <a:rPr lang="en-US" altLang="zh-TW" dirty="0" smtClean="0">
                <a:hlinkClick r:id="rId2"/>
              </a:rPr>
              <a:t>https://bitbucket.org/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306" t="8060" r="24375" b="20868"/>
          <a:stretch/>
        </p:blipFill>
        <p:spPr>
          <a:xfrm>
            <a:off x="2749497" y="2447935"/>
            <a:ext cx="5181262" cy="3886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28754" y="4199775"/>
            <a:ext cx="1097280" cy="383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1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up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Choose personal account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/>
          <a:srcRect l="33956" t="14030" r="33522" b="31681"/>
          <a:stretch/>
        </p:blipFill>
        <p:spPr>
          <a:xfrm>
            <a:off x="2976155" y="2680785"/>
            <a:ext cx="4434840" cy="40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Repository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repository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0200" t="25386" r="29305" b="13781"/>
          <a:stretch/>
        </p:blipFill>
        <p:spPr>
          <a:xfrm>
            <a:off x="3370218" y="2449695"/>
            <a:ext cx="4580709" cy="37272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9119" y="4467497"/>
            <a:ext cx="1027612" cy="326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Repository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Name : np_project2_[your student number]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Access level must set to private!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596" r="24976" b="22800"/>
          <a:stretch/>
        </p:blipFill>
        <p:spPr>
          <a:xfrm>
            <a:off x="1593669" y="2876444"/>
            <a:ext cx="8255726" cy="37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clone and you will get following command, copy it.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574" r="46973" b="22067"/>
          <a:stretch/>
        </p:blipFill>
        <p:spPr>
          <a:xfrm>
            <a:off x="2374478" y="2343488"/>
            <a:ext cx="6747032" cy="43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Paste and run the previous command in your home directory.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repository will be clone to your home dir.</a:t>
            </a:r>
          </a:p>
          <a:p>
            <a:r>
              <a:rPr lang="en-US" altLang="zh-TW" dirty="0" smtClean="0"/>
              <a:t>In project 2, all the related files should be placed under np_project2_[student number] directory.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-2936" t="-1" r="2936" b="69158"/>
          <a:stretch/>
        </p:blipFill>
        <p:spPr>
          <a:xfrm>
            <a:off x="667241" y="2720179"/>
            <a:ext cx="9492553" cy="11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229</Words>
  <Application>Microsoft Office PowerPoint</Application>
  <PresentationFormat>寬螢幕</PresentationFormat>
  <Paragraphs>51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Git and Bitbucket</vt:lpstr>
      <vt:lpstr>Git</vt:lpstr>
      <vt:lpstr>Git + Bit bucket</vt:lpstr>
      <vt:lpstr>Bitbucket</vt:lpstr>
      <vt:lpstr>Sign up</vt:lpstr>
      <vt:lpstr>Repository setting</vt:lpstr>
      <vt:lpstr>Repository setting</vt:lpstr>
      <vt:lpstr>Clone</vt:lpstr>
      <vt:lpstr>Clone</vt:lpstr>
      <vt:lpstr>Three basic git commands</vt:lpstr>
      <vt:lpstr> Example </vt:lpstr>
      <vt:lpstr>Example</vt:lpstr>
      <vt:lpstr>Example</vt:lpstr>
      <vt:lpstr>Example</vt:lpstr>
      <vt:lpstr>Set access management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bucket</dc:title>
  <dc:creator>ccchang</dc:creator>
  <cp:lastModifiedBy>ccchang</cp:lastModifiedBy>
  <cp:revision>124</cp:revision>
  <dcterms:created xsi:type="dcterms:W3CDTF">2015-11-03T09:32:28Z</dcterms:created>
  <dcterms:modified xsi:type="dcterms:W3CDTF">2015-11-05T09:15:56Z</dcterms:modified>
</cp:coreProperties>
</file>