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75" r:id="rId20"/>
    <p:sldId id="276" r:id="rId21"/>
    <p:sldId id="277" r:id="rId22"/>
    <p:sldId id="278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9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2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16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6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ghRailProject/mvc/swagger-ui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12972"/>
            <a:ext cx="6429632" cy="51280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j-ea"/>
                <a:ea typeface="+mj-ea"/>
              </a:rPr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DFA6616F-23A2-4723-A797-387EC586ADDD}"/>
              </a:ext>
            </a:extLst>
          </p:cNvPr>
          <p:cNvSpPr/>
          <p:nvPr/>
        </p:nvSpPr>
        <p:spPr>
          <a:xfrm rot="5400000">
            <a:off x="2148398" y="2095131"/>
            <a:ext cx="408370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669028C3-67BD-4E48-BA5B-F1EC53E1D13C}"/>
              </a:ext>
            </a:extLst>
          </p:cNvPr>
          <p:cNvSpPr/>
          <p:nvPr/>
        </p:nvSpPr>
        <p:spPr>
          <a:xfrm>
            <a:off x="2940733" y="2539013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7368466" y="6147309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CC22B5E-0AB3-43C6-AFE8-8418CC5B886C}"/>
              </a:ext>
            </a:extLst>
          </p:cNvPr>
          <p:cNvSpPr/>
          <p:nvPr/>
        </p:nvSpPr>
        <p:spPr>
          <a:xfrm>
            <a:off x="1325124" y="3286956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B6263FBA-6C55-4701-9B2B-3E00BBE5A01A}"/>
              </a:ext>
            </a:extLst>
          </p:cNvPr>
          <p:cNvSpPr/>
          <p:nvPr/>
        </p:nvSpPr>
        <p:spPr>
          <a:xfrm>
            <a:off x="2237173" y="2308194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AB64A533-EFEA-4C1F-BF5E-A145BD93361E}"/>
              </a:ext>
            </a:extLst>
          </p:cNvPr>
          <p:cNvSpPr/>
          <p:nvPr/>
        </p:nvSpPr>
        <p:spPr>
          <a:xfrm rot="5400000">
            <a:off x="1987490" y="3055030"/>
            <a:ext cx="463856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C5F935-7997-467D-827A-1AE49349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" y="544405"/>
            <a:ext cx="10256338" cy="5769190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8B70DFC-0E09-47EA-B375-A7A2EEFC4F18}"/>
              </a:ext>
            </a:extLst>
          </p:cNvPr>
          <p:cNvSpPr txBox="1"/>
          <p:nvPr/>
        </p:nvSpPr>
        <p:spPr>
          <a:xfrm>
            <a:off x="5213841" y="6128929"/>
            <a:ext cx="176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swagger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9862B3D4-EB21-4BE3-8CD4-BC938B20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" y="1312112"/>
            <a:ext cx="3594100" cy="1999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34FD916-07CA-4F22-BC01-74CD576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65" y="491855"/>
            <a:ext cx="10058400" cy="10970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JMeter</a:t>
            </a:r>
            <a:r>
              <a:rPr lang="zh-TW" altLang="en-US" dirty="0"/>
              <a:t>測試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首頁</a:t>
            </a:r>
            <a:r>
              <a:rPr lang="en-US" altLang="zh-TW" dirty="0"/>
              <a:t>1</a:t>
            </a:r>
            <a:r>
              <a:rPr lang="zh-TW" altLang="en-US" dirty="0"/>
              <a:t>秒內</a:t>
            </a:r>
            <a:r>
              <a:rPr lang="en-US" altLang="zh-TW" dirty="0"/>
              <a:t>100</a:t>
            </a:r>
            <a:r>
              <a:rPr lang="zh-TW" altLang="en-US" dirty="0"/>
              <a:t>人進入重複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BC21521-4CA5-42FD-A17F-4998F8A0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" y="2619632"/>
            <a:ext cx="5685326" cy="3194967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1BCD2B-BE63-463F-A6C3-824FB484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65" y="2619632"/>
            <a:ext cx="5685326" cy="31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EF051-2F16-40A9-B6D1-E5FBD785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7" y="93276"/>
            <a:ext cx="10515600" cy="1325563"/>
          </a:xfrm>
        </p:spPr>
        <p:txBody>
          <a:bodyPr/>
          <a:lstStyle/>
          <a:p>
            <a:r>
              <a:rPr lang="zh-TW" altLang="en-US" dirty="0"/>
              <a:t>測試結果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643744-F509-4C84-90FF-55E20733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36" y="1186249"/>
            <a:ext cx="9631710" cy="5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05A4990-9A4F-428E-9CC5-9258FE81E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16" y="753762"/>
            <a:ext cx="9992727" cy="5620909"/>
          </a:xfrm>
        </p:spPr>
      </p:pic>
    </p:spTree>
    <p:extLst>
      <p:ext uri="{BB962C8B-B14F-4D97-AF65-F5344CB8AC3E}">
        <p14:creationId xmlns:p14="http://schemas.microsoft.com/office/powerpoint/2010/main" val="9140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169EC-48E4-4B08-B03D-F533858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Jmeter</a:t>
            </a:r>
            <a:r>
              <a:rPr lang="zh-TW" altLang="en-US" dirty="0"/>
              <a:t>測試後的</a:t>
            </a:r>
            <a:r>
              <a:rPr lang="en-US" altLang="zh-TW" dirty="0"/>
              <a:t>Log4j2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09A085-034B-4AC9-A906-2717D5F5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13" y="1690688"/>
            <a:ext cx="8171173" cy="4596285"/>
          </a:xfrm>
        </p:spPr>
      </p:pic>
    </p:spTree>
    <p:extLst>
      <p:ext uri="{BB962C8B-B14F-4D97-AF65-F5344CB8AC3E}">
        <p14:creationId xmlns:p14="http://schemas.microsoft.com/office/powerpoint/2010/main" val="271920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1" y="292008"/>
            <a:ext cx="10058400" cy="1101786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1" y="1575278"/>
            <a:ext cx="10801865" cy="49907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Swagger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Log4j2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JMeter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1" y="1408670"/>
            <a:ext cx="9812715" cy="2800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07" y="282104"/>
            <a:ext cx="7986584" cy="904145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dirty="0"/>
              <a:t>ERD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06FDBFF9-7A4F-47E2-940C-98F5900DEBCC}"/>
              </a:ext>
            </a:extLst>
          </p:cNvPr>
          <p:cNvSpPr/>
          <p:nvPr/>
        </p:nvSpPr>
        <p:spPr>
          <a:xfrm>
            <a:off x="2429617" y="1757779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181</TotalTime>
  <Words>64</Words>
  <Application>Microsoft Office PowerPoint</Application>
  <PresentationFormat>寬螢幕</PresentationFormat>
  <Paragraphs>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標楷體</vt:lpstr>
      <vt:lpstr>Rockwell</vt:lpstr>
      <vt:lpstr>Rockwell Condensed</vt:lpstr>
      <vt:lpstr>Wingdings</vt:lpstr>
      <vt:lpstr>木刻字型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JMeter測試 (首頁1秒內100人進入重複3次)</vt:lpstr>
      <vt:lpstr>測試結果</vt:lpstr>
      <vt:lpstr>PowerPoint 簡報</vt:lpstr>
      <vt:lpstr>Jmeter測試後的Log4j2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29</cp:revision>
  <dcterms:created xsi:type="dcterms:W3CDTF">2024-01-19T01:59:41Z</dcterms:created>
  <dcterms:modified xsi:type="dcterms:W3CDTF">2024-01-26T01:38:36Z</dcterms:modified>
</cp:coreProperties>
</file>