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3" r:id="rId3"/>
    <p:sldId id="265" r:id="rId4"/>
    <p:sldId id="274" r:id="rId5"/>
    <p:sldId id="256" r:id="rId6"/>
    <p:sldId id="264" r:id="rId7"/>
    <p:sldId id="267" r:id="rId8"/>
    <p:sldId id="257" r:id="rId9"/>
    <p:sldId id="268" r:id="rId10"/>
    <p:sldId id="258" r:id="rId11"/>
    <p:sldId id="269" r:id="rId12"/>
    <p:sldId id="259" r:id="rId13"/>
    <p:sldId id="270" r:id="rId14"/>
    <p:sldId id="260" r:id="rId15"/>
    <p:sldId id="271" r:id="rId16"/>
    <p:sldId id="261" r:id="rId17"/>
    <p:sldId id="272" r:id="rId18"/>
    <p:sldId id="262" r:id="rId19"/>
    <p:sldId id="275" r:id="rId20"/>
    <p:sldId id="276" r:id="rId21"/>
    <p:sldId id="277" r:id="rId22"/>
    <p:sldId id="278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9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2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2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16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6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-service/swagger/basic/268fc230-2e04-471b-a728-a726167c1cfc#/THSR/THSRApi_AvailableSeatStatusList_Station_213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ghRailProject/mvc/swagger-ui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912972"/>
            <a:ext cx="6429632" cy="512805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j-ea"/>
                <a:ea typeface="+mj-ea"/>
              </a:rPr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  <p:sp>
        <p:nvSpPr>
          <p:cNvPr id="2" name="文字方塊 1">
            <a:hlinkClick r:id="rId3"/>
            <a:extLst>
              <a:ext uri="{FF2B5EF4-FFF2-40B4-BE49-F238E27FC236}">
                <a16:creationId xmlns:a16="http://schemas.microsoft.com/office/drawing/2014/main" id="{254A6E37-2883-4D0A-B07D-E46267C911E2}"/>
              </a:ext>
            </a:extLst>
          </p:cNvPr>
          <p:cNvSpPr txBox="1"/>
          <p:nvPr/>
        </p:nvSpPr>
        <p:spPr>
          <a:xfrm>
            <a:off x="8016446" y="6085165"/>
            <a:ext cx="15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TDX</a:t>
            </a:r>
            <a:r>
              <a:rPr lang="zh-TW" altLang="en-US" dirty="0"/>
              <a:t> </a:t>
            </a:r>
            <a:r>
              <a:rPr lang="en-US" altLang="zh-TW" dirty="0" err="1"/>
              <a:t>OpenAPI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9B8A9-D185-4B2A-89A7-FBF5089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8" y="269975"/>
            <a:ext cx="5900664" cy="6318049"/>
          </a:xfrm>
        </p:spPr>
      </p:pic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343310-D3EF-4CD8-97AD-17C067E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9" y="655616"/>
            <a:ext cx="9860921" cy="5546768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81AF9-521E-4ED6-9188-CA665E0E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209"/>
            <a:ext cx="10515600" cy="4083582"/>
          </a:xfrm>
        </p:spPr>
      </p:pic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C5F935-7997-467D-827A-1AE49349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" y="544405"/>
            <a:ext cx="10256338" cy="5769190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8B70DFC-0E09-47EA-B375-A7A2EEFC4F18}"/>
              </a:ext>
            </a:extLst>
          </p:cNvPr>
          <p:cNvSpPr txBox="1"/>
          <p:nvPr/>
        </p:nvSpPr>
        <p:spPr>
          <a:xfrm>
            <a:off x="5597610" y="6128929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swagger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9862B3D4-EB21-4BE3-8CD4-BC938B20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0" y="1312112"/>
            <a:ext cx="3594100" cy="19992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34FD916-07CA-4F22-BC01-74CD5768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65" y="491855"/>
            <a:ext cx="10058400" cy="109703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JMeter</a:t>
            </a:r>
            <a:r>
              <a:rPr lang="zh-TW" altLang="en-US" dirty="0"/>
              <a:t>測試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首頁</a:t>
            </a:r>
            <a:r>
              <a:rPr lang="en-US" altLang="zh-TW" dirty="0"/>
              <a:t>1</a:t>
            </a:r>
            <a:r>
              <a:rPr lang="zh-TW" altLang="en-US" dirty="0"/>
              <a:t>秒內</a:t>
            </a:r>
            <a:r>
              <a:rPr lang="en-US" altLang="zh-TW" dirty="0"/>
              <a:t>100</a:t>
            </a:r>
            <a:r>
              <a:rPr lang="zh-TW" altLang="en-US" dirty="0"/>
              <a:t>人進入重複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BC21521-4CA5-42FD-A17F-4998F8A0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" y="2619632"/>
            <a:ext cx="5685326" cy="3194967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A1BCD2B-BE63-463F-A6C3-824FB484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65" y="2619632"/>
            <a:ext cx="5685326" cy="31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EF051-2F16-40A9-B6D1-E5FBD785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7" y="93276"/>
            <a:ext cx="10515600" cy="1325563"/>
          </a:xfrm>
        </p:spPr>
        <p:txBody>
          <a:bodyPr/>
          <a:lstStyle/>
          <a:p>
            <a:r>
              <a:rPr lang="zh-TW" altLang="en-US" dirty="0"/>
              <a:t>測試結果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643744-F509-4C84-90FF-55E20733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36" y="1186249"/>
            <a:ext cx="9631710" cy="5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05A4990-9A4F-428E-9CC5-9258FE81E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16" y="753762"/>
            <a:ext cx="9992727" cy="5620909"/>
          </a:xfrm>
        </p:spPr>
      </p:pic>
    </p:spTree>
    <p:extLst>
      <p:ext uri="{BB962C8B-B14F-4D97-AF65-F5344CB8AC3E}">
        <p14:creationId xmlns:p14="http://schemas.microsoft.com/office/powerpoint/2010/main" val="9140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169EC-48E4-4B08-B03D-F5338582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Jmeter</a:t>
            </a:r>
            <a:r>
              <a:rPr lang="zh-TW" altLang="en-US" dirty="0"/>
              <a:t>測試後的</a:t>
            </a:r>
            <a:r>
              <a:rPr lang="en-US" altLang="zh-TW" dirty="0"/>
              <a:t>Log4j2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09A085-034B-4AC9-A906-2717D5F5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13" y="1690688"/>
            <a:ext cx="8171173" cy="4596285"/>
          </a:xfrm>
        </p:spPr>
      </p:pic>
    </p:spTree>
    <p:extLst>
      <p:ext uri="{BB962C8B-B14F-4D97-AF65-F5344CB8AC3E}">
        <p14:creationId xmlns:p14="http://schemas.microsoft.com/office/powerpoint/2010/main" val="271920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查看票夾，刪除訂票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8B9D4-48C8-46E7-94C9-83A13342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FE553-F7E3-4F13-A4EA-A56DD80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1865" cy="49907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4000" dirty="0" err="1"/>
              <a:t>SpringMVC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Java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Jsp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MySQL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OpenAPI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AES</a:t>
            </a:r>
            <a:r>
              <a:rPr lang="zh-TW" altLang="en-US" sz="4000" dirty="0"/>
              <a:t>加密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Swagger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Log4j2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JMeter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1" y="1408670"/>
            <a:ext cx="9812715" cy="28000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07" y="282104"/>
            <a:ext cx="7986584" cy="904145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dirty="0"/>
              <a:t>ERD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164</TotalTime>
  <Words>64</Words>
  <Application>Microsoft Office PowerPoint</Application>
  <PresentationFormat>寬螢幕</PresentationFormat>
  <Paragraphs>26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標楷體</vt:lpstr>
      <vt:lpstr>Rockwell</vt:lpstr>
      <vt:lpstr>Rockwell Condensed</vt:lpstr>
      <vt:lpstr>Wingdings</vt:lpstr>
      <vt:lpstr>木刻字型</vt:lpstr>
      <vt:lpstr>高鐵訂票系統</vt:lpstr>
      <vt:lpstr>PowerPoint 簡報</vt:lpstr>
      <vt:lpstr>實際功能</vt:lpstr>
      <vt:lpstr>使用技術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JMeter測試 (首頁1秒內100人進入重複3次)</vt:lpstr>
      <vt:lpstr>測試結果</vt:lpstr>
      <vt:lpstr>PowerPoint 簡報</vt:lpstr>
      <vt:lpstr>Jmeter測試後的Log4j2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23</cp:revision>
  <dcterms:created xsi:type="dcterms:W3CDTF">2024-01-19T01:59:41Z</dcterms:created>
  <dcterms:modified xsi:type="dcterms:W3CDTF">2024-01-22T02:22:16Z</dcterms:modified>
</cp:coreProperties>
</file>