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3" r:id="rId3"/>
    <p:sldId id="265" r:id="rId4"/>
    <p:sldId id="274" r:id="rId5"/>
    <p:sldId id="256" r:id="rId6"/>
    <p:sldId id="264" r:id="rId7"/>
    <p:sldId id="267" r:id="rId8"/>
    <p:sldId id="257" r:id="rId9"/>
    <p:sldId id="268" r:id="rId10"/>
    <p:sldId id="258" r:id="rId11"/>
    <p:sldId id="269" r:id="rId12"/>
    <p:sldId id="259" r:id="rId13"/>
    <p:sldId id="270" r:id="rId14"/>
    <p:sldId id="260" r:id="rId15"/>
    <p:sldId id="271" r:id="rId16"/>
    <p:sldId id="261" r:id="rId17"/>
    <p:sldId id="272" r:id="rId18"/>
    <p:sldId id="262" r:id="rId19"/>
    <p:sldId id="275" r:id="rId20"/>
    <p:sldId id="26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618AB-8FFF-4B91-8790-02A362DCD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1A38C3-4418-405D-BECE-324E21C6C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13A92-494B-4FFA-9655-39E9D906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CE06FD-BF44-4D7A-B2D2-BFB1EBC9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772C2-F058-47FD-ACBA-65C3FB5E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44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117A2-F8E0-4495-82F4-C303AD00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F310A-90AF-46A8-835A-8D6BF57B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22878-5919-439B-B9DD-EB5F57A3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1EB9A0-C6BC-4A23-BEF8-FCA5860D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4E2EA-4874-4992-A449-CDB7EB8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60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867B32-3F12-4593-8FD7-DE1C1A63D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EABECB-120E-479D-AD10-1FECA7C2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A3010-D3E3-4095-AC7A-C3D03884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5CCBC-504D-4E88-9C5E-6A746923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05CD1-7DF3-49FF-AF5A-F2F92D92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7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E7B3A-5F16-403C-AE4A-DC9F8DC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53562-529A-449F-80AE-C9572CB3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5D195-BF98-4D54-B7C6-1CC9C224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42EEE-5E9D-4196-BE6A-BEC3A97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915A4D-7EFB-43C3-B99D-62F0BB70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6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82CAF-8FE7-4BB5-8EC0-3421212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0AE45E-8BB2-4E1C-9AC4-5EA5197A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A4435-7955-4DAB-8560-386762A7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BE39D3-D9CB-4F73-BD45-D002B09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79C2F-329F-4B4B-81C0-9E8C2BA6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5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E4DB1-012B-46FC-862B-6DAE48FE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416598-2EE7-4C8B-A54F-97BE69507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1C3F1B-3A73-445F-A2A3-C3F877297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F67BCD-7A68-4DAD-BD2D-E635A87C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74B3B5-4E38-4A5F-8516-C224F1F5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C2E36C-10F5-4D24-9235-859824ED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69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41BEE-FD1E-49C6-A4AF-0F2A4348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5F1836-B2D3-42EB-AD16-4AD462C7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20990F-EA62-41D4-A80A-97B5C762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FF9F96-8B07-45BB-A8E7-52F7661C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F8C4DD-1D07-4D67-89EB-85FAC2504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E20F20-5E77-447F-814B-5E874501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784B68-744F-4F94-AA68-A26E69BF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CC450D-223A-4B1F-B0B4-1A15E832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58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86F5C-E33E-4F53-BE09-F78DCB5A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F0E0D4-0BC3-4B53-97FC-303C9EAD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CF256B-5D0D-48F9-8F32-770A1534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2BEC29-B8D0-4F2E-AAB7-FEFD2558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6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8DE70C-1610-4DBD-9781-5D3875FA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E9B312-63FD-4747-AAAD-26BE22E6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9C5102-48A7-4783-A297-F7CB3EEB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9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3C02A-069E-4822-9985-94FE2134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B6E21-4A5D-42FC-B934-EC817976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6C22D7-D890-4399-AD47-5635A36A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20056A-A951-4AAC-97F8-A1309681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81D1A2-1AAD-43EE-B2F4-C16B463F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3C01EF-6E79-4404-855A-3890F228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9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1B805-08C5-40DD-A302-D1313931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636590-1D1B-4E52-8683-AC1E3093F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18278C-4560-48F6-86FD-4DA86642D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B6E5BF-9778-4E07-9A76-7A01DEDE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985922-1B1C-48DD-92D5-896053C2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DE6069-164D-4CE0-A71E-540B6219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F1FB87-55A1-462F-BA3D-D1B8703A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1B41DC-B654-4232-B195-CFB0F896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B1021A-E872-4291-959B-75DCA68D2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B3B24F-435F-4284-A626-03D82B01B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F869BE-193A-4043-912C-A211DF05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0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dx.transportdata.tw/api-service/swagger/basic/268fc230-2e04-471b-a728-a726167c1cfc#/THSR/THSRApi_AvailableSeatStatusList_Station_213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ighRailProject/mvc/swagger-ui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6491C-2A41-4243-990D-891BF0CF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高鐵訂票系統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581D7A-69CD-45AB-A24B-ED4839AC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1184" y="4917989"/>
            <a:ext cx="6429632" cy="512805"/>
          </a:xfrm>
        </p:spPr>
        <p:txBody>
          <a:bodyPr/>
          <a:lstStyle/>
          <a:p>
            <a:r>
              <a:rPr lang="zh-TW" altLang="en-US" dirty="0"/>
              <a:t>賴彥廷</a:t>
            </a:r>
          </a:p>
        </p:txBody>
      </p:sp>
    </p:spTree>
    <p:extLst>
      <p:ext uri="{BB962C8B-B14F-4D97-AF65-F5344CB8AC3E}">
        <p14:creationId xmlns:p14="http://schemas.microsoft.com/office/powerpoint/2010/main" val="29040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1C831A-D469-4BB6-8541-69BEEB643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0" y="649437"/>
            <a:ext cx="10554280" cy="5559125"/>
          </a:xfrm>
        </p:spPr>
      </p:pic>
    </p:spTree>
    <p:extLst>
      <p:ext uri="{BB962C8B-B14F-4D97-AF65-F5344CB8AC3E}">
        <p14:creationId xmlns:p14="http://schemas.microsoft.com/office/powerpoint/2010/main" val="39988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18E2A8-621F-4CC2-8468-E4438DA5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285154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80975A-2438-4449-A65D-F50DF286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14" y="302805"/>
            <a:ext cx="5103171" cy="6252390"/>
          </a:xfrm>
        </p:spPr>
      </p:pic>
    </p:spTree>
    <p:extLst>
      <p:ext uri="{BB962C8B-B14F-4D97-AF65-F5344CB8AC3E}">
        <p14:creationId xmlns:p14="http://schemas.microsoft.com/office/powerpoint/2010/main" val="71708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BBD03E-A78E-483A-9208-C96015B2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28" y="735934"/>
            <a:ext cx="9575344" cy="5386131"/>
          </a:xfrm>
        </p:spPr>
      </p:pic>
    </p:spTree>
    <p:extLst>
      <p:ext uri="{BB962C8B-B14F-4D97-AF65-F5344CB8AC3E}">
        <p14:creationId xmlns:p14="http://schemas.microsoft.com/office/powerpoint/2010/main" val="96337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FC2C5D-006D-4723-BD01-04ABC9BA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69" y="588168"/>
            <a:ext cx="7908261" cy="5681663"/>
          </a:xfrm>
        </p:spPr>
      </p:pic>
      <p:sp>
        <p:nvSpPr>
          <p:cNvPr id="2" name="文字方塊 1">
            <a:hlinkClick r:id="rId3"/>
            <a:extLst>
              <a:ext uri="{FF2B5EF4-FFF2-40B4-BE49-F238E27FC236}">
                <a16:creationId xmlns:a16="http://schemas.microsoft.com/office/drawing/2014/main" id="{254A6E37-2883-4D0A-B07D-E46267C911E2}"/>
              </a:ext>
            </a:extLst>
          </p:cNvPr>
          <p:cNvSpPr txBox="1"/>
          <p:nvPr/>
        </p:nvSpPr>
        <p:spPr>
          <a:xfrm>
            <a:off x="8016446" y="6085165"/>
            <a:ext cx="15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TDX</a:t>
            </a:r>
            <a:r>
              <a:rPr lang="zh-TW" altLang="en-US" dirty="0"/>
              <a:t> </a:t>
            </a:r>
            <a:r>
              <a:rPr lang="en-US" altLang="zh-TW" dirty="0" err="1"/>
              <a:t>OpenAPI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E2844D-3523-4A17-94D1-F92408C6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31" y="773005"/>
            <a:ext cx="9443538" cy="5311990"/>
          </a:xfrm>
        </p:spPr>
      </p:pic>
    </p:spTree>
    <p:extLst>
      <p:ext uri="{BB962C8B-B14F-4D97-AF65-F5344CB8AC3E}">
        <p14:creationId xmlns:p14="http://schemas.microsoft.com/office/powerpoint/2010/main" val="53434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69B8A9-D185-4B2A-89A7-FBF5089E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68" y="269975"/>
            <a:ext cx="5900664" cy="6318049"/>
          </a:xfrm>
        </p:spPr>
      </p:pic>
    </p:spTree>
    <p:extLst>
      <p:ext uri="{BB962C8B-B14F-4D97-AF65-F5344CB8AC3E}">
        <p14:creationId xmlns:p14="http://schemas.microsoft.com/office/powerpoint/2010/main" val="421734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343310-D3EF-4CD8-97AD-17C067E41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39" y="655616"/>
            <a:ext cx="9860921" cy="5546768"/>
          </a:xfrm>
        </p:spPr>
      </p:pic>
    </p:spTree>
    <p:extLst>
      <p:ext uri="{BB962C8B-B14F-4D97-AF65-F5344CB8AC3E}">
        <p14:creationId xmlns:p14="http://schemas.microsoft.com/office/powerpoint/2010/main" val="318135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381AF9-521E-4ED6-9188-CA665E0E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209"/>
            <a:ext cx="10515600" cy="4083582"/>
          </a:xfrm>
        </p:spPr>
      </p:pic>
    </p:spTree>
    <p:extLst>
      <p:ext uri="{BB962C8B-B14F-4D97-AF65-F5344CB8AC3E}">
        <p14:creationId xmlns:p14="http://schemas.microsoft.com/office/powerpoint/2010/main" val="257096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C5F935-7997-467D-827A-1AE49349B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1" y="544405"/>
            <a:ext cx="10256338" cy="5769190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8B70DFC-0E09-47EA-B375-A7A2EEFC4F18}"/>
              </a:ext>
            </a:extLst>
          </p:cNvPr>
          <p:cNvSpPr txBox="1"/>
          <p:nvPr/>
        </p:nvSpPr>
        <p:spPr>
          <a:xfrm>
            <a:off x="5597610" y="6128929"/>
            <a:ext cx="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swagger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9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C002E9-CF08-4644-BDA8-7C542F8D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4" y="630902"/>
            <a:ext cx="9948791" cy="5596195"/>
          </a:xfrm>
        </p:spPr>
      </p:pic>
    </p:spTree>
    <p:extLst>
      <p:ext uri="{BB962C8B-B14F-4D97-AF65-F5344CB8AC3E}">
        <p14:creationId xmlns:p14="http://schemas.microsoft.com/office/powerpoint/2010/main" val="24425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DE62A-B7EC-4B78-8AB2-AE21540B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9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8131A-7C65-4C6F-883D-DD5FEA5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實際功能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1BC64-2FE5-41DE-B9E7-94E70B22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000" dirty="0"/>
              <a:t>登入，註冊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密碼修改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時刻表查詢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訂票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查看票夾，刪除訂票</a:t>
            </a:r>
            <a:endParaRPr lang="en-US" altLang="zh-TW" sz="4000" dirty="0"/>
          </a:p>
          <a:p>
            <a:pPr marL="0" indent="0">
              <a:buNone/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13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8B9D4-48C8-46E7-94C9-83A13342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FE553-F7E3-4F13-A4EA-A56DD809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sz="4000" dirty="0" err="1"/>
              <a:t>SpringMVC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Java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Jsp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MySQL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OpenAPI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AES</a:t>
            </a:r>
            <a:r>
              <a:rPr lang="zh-TW" altLang="en-US" sz="4000" dirty="0"/>
              <a:t>加密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Swagger</a:t>
            </a:r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53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C6649-995B-4B44-ACA7-9703354E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316" y="516882"/>
            <a:ext cx="7986584" cy="90414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ERD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8E7235-A0EF-45E5-B012-C38FF768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42" y="2028953"/>
            <a:ext cx="9812715" cy="28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A2CE8-D3DF-47C8-90AF-0DDCC77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14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 </a:t>
            </a:r>
            <a:r>
              <a:rPr lang="en-US" altLang="zh-TW" sz="8000" b="1" dirty="0"/>
              <a:t>backend workflow 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7482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18E064-9290-4B81-8155-9DD67EF2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111973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55E41B-F930-42AF-93E3-56FA261E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62" y="575297"/>
            <a:ext cx="5699275" cy="5707406"/>
          </a:xfrm>
        </p:spPr>
      </p:pic>
    </p:spTree>
    <p:extLst>
      <p:ext uri="{BB962C8B-B14F-4D97-AF65-F5344CB8AC3E}">
        <p14:creationId xmlns:p14="http://schemas.microsoft.com/office/powerpoint/2010/main" val="22811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75744-9C83-4B54-9F71-1EF72D6B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3" y="661794"/>
            <a:ext cx="9838953" cy="5534411"/>
          </a:xfrm>
        </p:spPr>
      </p:pic>
    </p:spTree>
    <p:extLst>
      <p:ext uri="{BB962C8B-B14F-4D97-AF65-F5344CB8AC3E}">
        <p14:creationId xmlns:p14="http://schemas.microsoft.com/office/powerpoint/2010/main" val="293806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40</Words>
  <Application>Microsoft Office PowerPoint</Application>
  <PresentationFormat>寬螢幕</PresentationFormat>
  <Paragraphs>21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高鐵訂票系統</vt:lpstr>
      <vt:lpstr>PowerPoint 簡報</vt:lpstr>
      <vt:lpstr>實際功能</vt:lpstr>
      <vt:lpstr>使用技術</vt:lpstr>
      <vt:lpstr>ERD</vt:lpstr>
      <vt:lpstr> backend workflow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高鐵訂票系統</dc:title>
  <dc:creator>NTPU</dc:creator>
  <cp:lastModifiedBy>NTPU</cp:lastModifiedBy>
  <cp:revision>15</cp:revision>
  <dcterms:created xsi:type="dcterms:W3CDTF">2024-01-19T01:59:41Z</dcterms:created>
  <dcterms:modified xsi:type="dcterms:W3CDTF">2024-01-19T07:11:00Z</dcterms:modified>
</cp:coreProperties>
</file>