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3" r:id="rId3"/>
    <p:sldId id="265" r:id="rId4"/>
    <p:sldId id="274" r:id="rId5"/>
    <p:sldId id="256" r:id="rId6"/>
    <p:sldId id="264" r:id="rId7"/>
    <p:sldId id="267" r:id="rId8"/>
    <p:sldId id="257" r:id="rId9"/>
    <p:sldId id="268" r:id="rId10"/>
    <p:sldId id="258" r:id="rId11"/>
    <p:sldId id="269" r:id="rId12"/>
    <p:sldId id="259" r:id="rId13"/>
    <p:sldId id="270" r:id="rId14"/>
    <p:sldId id="260" r:id="rId15"/>
    <p:sldId id="271" r:id="rId16"/>
    <p:sldId id="261" r:id="rId17"/>
    <p:sldId id="272" r:id="rId18"/>
    <p:sldId id="262" r:id="rId19"/>
    <p:sldId id="275" r:id="rId20"/>
    <p:sldId id="276" r:id="rId21"/>
    <p:sldId id="277" r:id="rId22"/>
    <p:sldId id="278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7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91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2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2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13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16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6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C6A78A-30B0-4E89-A598-CD8E7107BD21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4098FA-1D65-4098-B592-CCD3A9A577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3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dx.transportdata.tw/api-service/swagger/basic/268fc230-2e04-471b-a728-a726167c1cfc#/THSR/THSRApi_AvailableSeatStatusList_Station_213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ghRailProject/mvc/swagger-ui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6491C-2A41-4243-990D-891BF0CF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高鐵訂票系統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581D7A-69CD-45AB-A24B-ED4839AC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912972"/>
            <a:ext cx="6429632" cy="512805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j-ea"/>
                <a:ea typeface="+mj-ea"/>
              </a:rPr>
              <a:t>賴彥廷</a:t>
            </a:r>
          </a:p>
        </p:txBody>
      </p:sp>
    </p:spTree>
    <p:extLst>
      <p:ext uri="{BB962C8B-B14F-4D97-AF65-F5344CB8AC3E}">
        <p14:creationId xmlns:p14="http://schemas.microsoft.com/office/powerpoint/2010/main" val="29040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1C831A-D469-4BB6-8541-69BEEB64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0" y="649437"/>
            <a:ext cx="10554280" cy="5559125"/>
          </a:xfrm>
        </p:spPr>
      </p:pic>
    </p:spTree>
    <p:extLst>
      <p:ext uri="{BB962C8B-B14F-4D97-AF65-F5344CB8AC3E}">
        <p14:creationId xmlns:p14="http://schemas.microsoft.com/office/powerpoint/2010/main" val="39988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18E2A8-621F-4CC2-8468-E4438DA5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285154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80975A-2438-4449-A65D-F50DF28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14" y="302805"/>
            <a:ext cx="5103171" cy="6252390"/>
          </a:xfrm>
        </p:spPr>
      </p:pic>
    </p:spTree>
    <p:extLst>
      <p:ext uri="{BB962C8B-B14F-4D97-AF65-F5344CB8AC3E}">
        <p14:creationId xmlns:p14="http://schemas.microsoft.com/office/powerpoint/2010/main" val="71708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BBD03E-A78E-483A-9208-C96015B29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28" y="735934"/>
            <a:ext cx="9575344" cy="5386131"/>
          </a:xfrm>
        </p:spPr>
      </p:pic>
    </p:spTree>
    <p:extLst>
      <p:ext uri="{BB962C8B-B14F-4D97-AF65-F5344CB8AC3E}">
        <p14:creationId xmlns:p14="http://schemas.microsoft.com/office/powerpoint/2010/main" val="96337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C2C5D-006D-4723-BD01-04ABC9BA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69" y="588168"/>
            <a:ext cx="7908261" cy="5681663"/>
          </a:xfrm>
        </p:spPr>
      </p:pic>
      <p:sp>
        <p:nvSpPr>
          <p:cNvPr id="2" name="文字方塊 1">
            <a:hlinkClick r:id="rId3"/>
            <a:extLst>
              <a:ext uri="{FF2B5EF4-FFF2-40B4-BE49-F238E27FC236}">
                <a16:creationId xmlns:a16="http://schemas.microsoft.com/office/drawing/2014/main" id="{254A6E37-2883-4D0A-B07D-E46267C911E2}"/>
              </a:ext>
            </a:extLst>
          </p:cNvPr>
          <p:cNvSpPr txBox="1"/>
          <p:nvPr/>
        </p:nvSpPr>
        <p:spPr>
          <a:xfrm>
            <a:off x="7368466" y="6147309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TDX</a:t>
            </a:r>
            <a:r>
              <a:rPr lang="zh-TW" altLang="en-US" dirty="0"/>
              <a:t> </a:t>
            </a:r>
            <a:r>
              <a:rPr lang="en-US" altLang="zh-TW" dirty="0" err="1"/>
              <a:t>OpenAPI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E2844D-3523-4A17-94D1-F92408C64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31" y="773005"/>
            <a:ext cx="9443538" cy="5311990"/>
          </a:xfrm>
        </p:spPr>
      </p:pic>
    </p:spTree>
    <p:extLst>
      <p:ext uri="{BB962C8B-B14F-4D97-AF65-F5344CB8AC3E}">
        <p14:creationId xmlns:p14="http://schemas.microsoft.com/office/powerpoint/2010/main" val="53434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9B8A9-D185-4B2A-89A7-FBF5089E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68" y="269975"/>
            <a:ext cx="5900664" cy="6318049"/>
          </a:xfrm>
        </p:spPr>
      </p:pic>
    </p:spTree>
    <p:extLst>
      <p:ext uri="{BB962C8B-B14F-4D97-AF65-F5344CB8AC3E}">
        <p14:creationId xmlns:p14="http://schemas.microsoft.com/office/powerpoint/2010/main" val="421734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343310-D3EF-4CD8-97AD-17C067E41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9" y="655616"/>
            <a:ext cx="9860921" cy="5546768"/>
          </a:xfrm>
        </p:spPr>
      </p:pic>
    </p:spTree>
    <p:extLst>
      <p:ext uri="{BB962C8B-B14F-4D97-AF65-F5344CB8AC3E}">
        <p14:creationId xmlns:p14="http://schemas.microsoft.com/office/powerpoint/2010/main" val="318135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381AF9-521E-4ED6-9188-CA665E0E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209"/>
            <a:ext cx="10515600" cy="4083582"/>
          </a:xfrm>
        </p:spPr>
      </p:pic>
    </p:spTree>
    <p:extLst>
      <p:ext uri="{BB962C8B-B14F-4D97-AF65-F5344CB8AC3E}">
        <p14:creationId xmlns:p14="http://schemas.microsoft.com/office/powerpoint/2010/main" val="25709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C5F935-7997-467D-827A-1AE49349B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1" y="544405"/>
            <a:ext cx="10256338" cy="5769190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8B70DFC-0E09-47EA-B375-A7A2EEFC4F18}"/>
              </a:ext>
            </a:extLst>
          </p:cNvPr>
          <p:cNvSpPr txBox="1"/>
          <p:nvPr/>
        </p:nvSpPr>
        <p:spPr>
          <a:xfrm>
            <a:off x="5213841" y="6128929"/>
            <a:ext cx="176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swagger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19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C002E9-CF08-4644-BDA8-7C542F8D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4" y="630902"/>
            <a:ext cx="9948791" cy="5596195"/>
          </a:xfrm>
        </p:spPr>
      </p:pic>
    </p:spTree>
    <p:extLst>
      <p:ext uri="{BB962C8B-B14F-4D97-AF65-F5344CB8AC3E}">
        <p14:creationId xmlns:p14="http://schemas.microsoft.com/office/powerpoint/2010/main" val="24425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9862B3D4-EB21-4BE3-8CD4-BC938B20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" y="1312112"/>
            <a:ext cx="3594100" cy="19992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34FD916-07CA-4F22-BC01-74CD5768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865" y="491855"/>
            <a:ext cx="10058400" cy="109703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JMeter</a:t>
            </a:r>
            <a:r>
              <a:rPr lang="zh-TW" altLang="en-US" dirty="0"/>
              <a:t>測試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首頁</a:t>
            </a:r>
            <a:r>
              <a:rPr lang="en-US" altLang="zh-TW" dirty="0"/>
              <a:t>1</a:t>
            </a:r>
            <a:r>
              <a:rPr lang="zh-TW" altLang="en-US" dirty="0"/>
              <a:t>秒內</a:t>
            </a:r>
            <a:r>
              <a:rPr lang="en-US" altLang="zh-TW" dirty="0"/>
              <a:t>100</a:t>
            </a:r>
            <a:r>
              <a:rPr lang="zh-TW" altLang="en-US" dirty="0"/>
              <a:t>人進入重複</a:t>
            </a:r>
            <a:r>
              <a:rPr lang="en-US" altLang="zh-TW" dirty="0"/>
              <a:t>3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BC21521-4CA5-42FD-A17F-4998F8A0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" y="2619632"/>
            <a:ext cx="5685326" cy="3194967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A1BCD2B-BE63-463F-A6C3-824FB484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65" y="2619632"/>
            <a:ext cx="5685326" cy="31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3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EF051-2F16-40A9-B6D1-E5FBD785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7" y="93276"/>
            <a:ext cx="10515600" cy="1325563"/>
          </a:xfrm>
        </p:spPr>
        <p:txBody>
          <a:bodyPr/>
          <a:lstStyle/>
          <a:p>
            <a:r>
              <a:rPr lang="zh-TW" altLang="en-US" dirty="0"/>
              <a:t>測試結果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643744-F509-4C84-90FF-55E20733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236" y="1186249"/>
            <a:ext cx="9631710" cy="54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3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805A4990-9A4F-428E-9CC5-9258FE81E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16" y="753762"/>
            <a:ext cx="9992727" cy="5620909"/>
          </a:xfrm>
        </p:spPr>
      </p:pic>
    </p:spTree>
    <p:extLst>
      <p:ext uri="{BB962C8B-B14F-4D97-AF65-F5344CB8AC3E}">
        <p14:creationId xmlns:p14="http://schemas.microsoft.com/office/powerpoint/2010/main" val="91409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169EC-48E4-4B08-B03D-F5338582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Jmeter</a:t>
            </a:r>
            <a:r>
              <a:rPr lang="zh-TW" altLang="en-US" dirty="0"/>
              <a:t>測試後的</a:t>
            </a:r>
            <a:r>
              <a:rPr lang="en-US" altLang="zh-TW" dirty="0"/>
              <a:t>Log4j2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09A085-034B-4AC9-A906-2717D5F5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13" y="1690688"/>
            <a:ext cx="8171173" cy="4596285"/>
          </a:xfrm>
        </p:spPr>
      </p:pic>
    </p:spTree>
    <p:extLst>
      <p:ext uri="{BB962C8B-B14F-4D97-AF65-F5344CB8AC3E}">
        <p14:creationId xmlns:p14="http://schemas.microsoft.com/office/powerpoint/2010/main" val="2719204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DE62A-B7EC-4B78-8AB2-AE21540B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98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8131A-7C65-4C6F-883D-DD5FEA5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實際功能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11BC64-2FE5-41DE-B9E7-94E70B2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z="4000" dirty="0"/>
              <a:t>登入，註冊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密碼修改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時刻表查詢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訂票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zh-TW" altLang="en-US" sz="4000" dirty="0"/>
              <a:t>查看票夾，刪除訂票</a:t>
            </a: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13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8B9D4-48C8-46E7-94C9-83A13342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1" y="292008"/>
            <a:ext cx="10058400" cy="1101786"/>
          </a:xfrm>
        </p:spPr>
        <p:txBody>
          <a:bodyPr>
            <a:normAutofit/>
          </a:bodyPr>
          <a:lstStyle/>
          <a:p>
            <a:r>
              <a:rPr lang="zh-TW" altLang="en-US" b="1" dirty="0"/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FE553-F7E3-4F13-A4EA-A56DD809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1" y="1575278"/>
            <a:ext cx="10801865" cy="49907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TW" sz="4000" dirty="0" err="1"/>
              <a:t>SpringMVC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Java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Jsp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MySQL</a:t>
            </a:r>
          </a:p>
          <a:p>
            <a:pPr marL="514350" indent="-514350">
              <a:buAutoNum type="arabicPeriod"/>
            </a:pPr>
            <a:r>
              <a:rPr lang="en-US" altLang="zh-TW" sz="4000" dirty="0" err="1"/>
              <a:t>OpenAPI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AES</a:t>
            </a:r>
            <a:r>
              <a:rPr lang="zh-TW" altLang="en-US" sz="4000" dirty="0"/>
              <a:t>加密</a:t>
            </a:r>
            <a:endParaRPr lang="en-US" altLang="zh-TW" sz="4000" dirty="0"/>
          </a:p>
          <a:p>
            <a:pPr marL="514350" indent="-514350">
              <a:buAutoNum type="arabicPeriod"/>
            </a:pPr>
            <a:r>
              <a:rPr lang="en-US" altLang="zh-TW" sz="4000" dirty="0"/>
              <a:t>Swagger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Log4j2</a:t>
            </a:r>
          </a:p>
          <a:p>
            <a:pPr marL="514350" indent="-514350">
              <a:buAutoNum type="arabicPeriod"/>
            </a:pPr>
            <a:r>
              <a:rPr lang="en-US" altLang="zh-TW" sz="4000" dirty="0"/>
              <a:t>JMeter</a:t>
            </a:r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5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8E7235-A0EF-45E5-B012-C38FF768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41" y="1408670"/>
            <a:ext cx="9812715" cy="28000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3CC6649-995B-4B44-ACA7-9703354E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07" y="282104"/>
            <a:ext cx="7986584" cy="904145"/>
          </a:xfrm>
        </p:spPr>
        <p:txBody>
          <a:bodyPr>
            <a:noAutofit/>
          </a:bodyPr>
          <a:lstStyle/>
          <a:p>
            <a:pPr algn="ctr"/>
            <a:r>
              <a:rPr lang="en-US" altLang="zh-TW" sz="8000" dirty="0"/>
              <a:t>ERD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397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A2CE8-D3DF-47C8-90AF-0DDCC775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1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 </a:t>
            </a:r>
            <a:r>
              <a:rPr lang="en-US" altLang="zh-TW" sz="8000" b="1" dirty="0"/>
              <a:t>backend workflow 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7482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18E064-9290-4B81-8155-9DD67EF2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96" y="748291"/>
            <a:ext cx="9531408" cy="5361417"/>
          </a:xfrm>
        </p:spPr>
      </p:pic>
    </p:spTree>
    <p:extLst>
      <p:ext uri="{BB962C8B-B14F-4D97-AF65-F5344CB8AC3E}">
        <p14:creationId xmlns:p14="http://schemas.microsoft.com/office/powerpoint/2010/main" val="111973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555E41B-F930-42AF-93E3-56FA261E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2" y="575297"/>
            <a:ext cx="5699275" cy="5707406"/>
          </a:xfrm>
        </p:spPr>
      </p:pic>
    </p:spTree>
    <p:extLst>
      <p:ext uri="{BB962C8B-B14F-4D97-AF65-F5344CB8AC3E}">
        <p14:creationId xmlns:p14="http://schemas.microsoft.com/office/powerpoint/2010/main" val="22811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75744-9C83-4B54-9F71-1EF72D6B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3" y="661794"/>
            <a:ext cx="9838953" cy="5534411"/>
          </a:xfrm>
        </p:spPr>
      </p:pic>
    </p:spTree>
    <p:extLst>
      <p:ext uri="{BB962C8B-B14F-4D97-AF65-F5344CB8AC3E}">
        <p14:creationId xmlns:p14="http://schemas.microsoft.com/office/powerpoint/2010/main" val="293806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177</TotalTime>
  <Words>64</Words>
  <Application>Microsoft Office PowerPoint</Application>
  <PresentationFormat>寬螢幕</PresentationFormat>
  <Paragraphs>26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標楷體</vt:lpstr>
      <vt:lpstr>Rockwell</vt:lpstr>
      <vt:lpstr>Rockwell Condensed</vt:lpstr>
      <vt:lpstr>Wingdings</vt:lpstr>
      <vt:lpstr>木刻字型</vt:lpstr>
      <vt:lpstr>高鐵訂票系統</vt:lpstr>
      <vt:lpstr>PowerPoint 簡報</vt:lpstr>
      <vt:lpstr>實際功能</vt:lpstr>
      <vt:lpstr>使用技術</vt:lpstr>
      <vt:lpstr>ERD</vt:lpstr>
      <vt:lpstr> backend workflow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JMeter測試 (首頁1秒內100人進入重複3次)</vt:lpstr>
      <vt:lpstr>測試結果</vt:lpstr>
      <vt:lpstr>PowerPoint 簡報</vt:lpstr>
      <vt:lpstr>Jmeter測試後的Log4j2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高鐵訂票系統</dc:title>
  <dc:creator>NTPU</dc:creator>
  <cp:lastModifiedBy>NTPU</cp:lastModifiedBy>
  <cp:revision>27</cp:revision>
  <dcterms:created xsi:type="dcterms:W3CDTF">2024-01-19T01:59:41Z</dcterms:created>
  <dcterms:modified xsi:type="dcterms:W3CDTF">2024-01-22T02:38:52Z</dcterms:modified>
</cp:coreProperties>
</file>