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3" r:id="rId3"/>
    <p:sldId id="265" r:id="rId4"/>
    <p:sldId id="274" r:id="rId5"/>
    <p:sldId id="256" r:id="rId6"/>
    <p:sldId id="264" r:id="rId7"/>
    <p:sldId id="267" r:id="rId8"/>
    <p:sldId id="257" r:id="rId9"/>
    <p:sldId id="268" r:id="rId10"/>
    <p:sldId id="258" r:id="rId11"/>
    <p:sldId id="269" r:id="rId12"/>
    <p:sldId id="259" r:id="rId13"/>
    <p:sldId id="270" r:id="rId14"/>
    <p:sldId id="260" r:id="rId15"/>
    <p:sldId id="271" r:id="rId16"/>
    <p:sldId id="261" r:id="rId17"/>
    <p:sldId id="272" r:id="rId18"/>
    <p:sldId id="262" r:id="rId19"/>
    <p:sldId id="266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3618AB-8FFF-4B91-8790-02A362DCD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1A38C3-4418-405D-BECE-324E21C6C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113A92-494B-4FFA-9655-39E9D906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CE06FD-BF44-4D7A-B2D2-BFB1EBC96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9772C2-F058-47FD-ACBA-65C3FB5E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44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5117A2-F8E0-4495-82F4-C303AD00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0F310A-90AF-46A8-835A-8D6BF57B9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722878-5919-439B-B9DD-EB5F57A3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1EB9A0-C6BC-4A23-BEF8-FCA5860D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B4E2EA-4874-4992-A449-CDB7EB8E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60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A867B32-3F12-4593-8FD7-DE1C1A63D2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EABECB-120E-479D-AD10-1FECA7C21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FA3010-D3E3-4095-AC7A-C3D03884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D5CCBC-504D-4E88-9C5E-6A746923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305CD1-7DF3-49FF-AF5A-F2F92D92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77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AE7B3A-5F16-403C-AE4A-DC9F8DCE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653562-529A-449F-80AE-C9572CB38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85D195-BF98-4D54-B7C6-1CC9C224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B42EEE-5E9D-4196-BE6A-BEC3A973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915A4D-7EFB-43C3-B99D-62F0BB70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06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82CAF-8FE7-4BB5-8EC0-34212122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0AE45E-8BB2-4E1C-9AC4-5EA5197AF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3A4435-7955-4DAB-8560-386762A7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BE39D3-D9CB-4F73-BD45-D002B09E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279C2F-329F-4B4B-81C0-9E8C2BA6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75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5E4DB1-012B-46FC-862B-6DAE48FED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416598-2EE7-4C8B-A54F-97BE69507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B1C3F1B-3A73-445F-A2A3-C3F877297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F67BCD-7A68-4DAD-BD2D-E635A87C9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74B3B5-4E38-4A5F-8516-C224F1F5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C2E36C-10F5-4D24-9235-859824ED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69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C41BEE-FD1E-49C6-A4AF-0F2A4348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5F1836-B2D3-42EB-AD16-4AD462C75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D20990F-EA62-41D4-A80A-97B5C762F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FF9F96-8B07-45BB-A8E7-52F7661C5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FF8C4DD-1D07-4D67-89EB-85FAC2504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FE20F20-5E77-447F-814B-5E874501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0784B68-744F-4F94-AA68-A26E69BF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ACC450D-223A-4B1F-B0B4-1A15E832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58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986F5C-E33E-4F53-BE09-F78DCB5A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FF0E0D4-0BC3-4B53-97FC-303C9EAD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3CF256B-5D0D-48F9-8F32-770A1534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2BEC29-B8D0-4F2E-AAB7-FEFD2558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06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F8DE70C-1610-4DBD-9781-5D3875FA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9E9B312-63FD-4747-AAAD-26BE22E68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9C5102-48A7-4783-A297-F7CB3EEB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69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E3C02A-069E-4822-9985-94FE2134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EB6E21-4A5D-42FC-B934-EC817976D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6C22D7-D890-4399-AD47-5635A36AA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20056A-A951-4AAC-97F8-A1309681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81D1A2-1AAD-43EE-B2F4-C16B463F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3C01EF-6E79-4404-855A-3890F228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97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1B805-08C5-40DD-A302-D1313931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9636590-1D1B-4E52-8683-AC1E3093F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418278C-4560-48F6-86FD-4DA86642D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B6E5BF-9778-4E07-9A76-7A01DEDE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985922-1B1C-48DD-92D5-896053C2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DE6069-164D-4CE0-A71E-540B6219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16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CF1FB87-55A1-462F-BA3D-D1B8703A6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1B41DC-B654-4232-B195-CFB0F8964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B1021A-E872-4291-959B-75DCA68D2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B3B24F-435F-4284-A626-03D82B01B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F869BE-193A-4043-912C-A211DF056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90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dx.transportdata.tw/api-service/swagger/basic/268fc230-2e04-471b-a728-a726167c1cfc#/THSR/THSRApi_AvailableSeatStatusList_Station_2130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16491C-2A41-4243-990D-891BF0CFD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高鐵訂票系統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581D7A-69CD-45AB-A24B-ED4839AC0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1184" y="4917989"/>
            <a:ext cx="6429632" cy="512805"/>
          </a:xfrm>
        </p:spPr>
        <p:txBody>
          <a:bodyPr/>
          <a:lstStyle/>
          <a:p>
            <a:r>
              <a:rPr lang="zh-TW" altLang="en-US" dirty="0"/>
              <a:t>賴彥廷</a:t>
            </a:r>
          </a:p>
        </p:txBody>
      </p:sp>
    </p:spTree>
    <p:extLst>
      <p:ext uri="{BB962C8B-B14F-4D97-AF65-F5344CB8AC3E}">
        <p14:creationId xmlns:p14="http://schemas.microsoft.com/office/powerpoint/2010/main" val="290409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61C831A-D469-4BB6-8541-69BEEB643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60" y="649437"/>
            <a:ext cx="10554280" cy="5559125"/>
          </a:xfrm>
        </p:spPr>
      </p:pic>
    </p:spTree>
    <p:extLst>
      <p:ext uri="{BB962C8B-B14F-4D97-AF65-F5344CB8AC3E}">
        <p14:creationId xmlns:p14="http://schemas.microsoft.com/office/powerpoint/2010/main" val="399886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318E2A8-621F-4CC2-8468-E4438DA56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96" y="748291"/>
            <a:ext cx="9531408" cy="5361417"/>
          </a:xfrm>
        </p:spPr>
      </p:pic>
    </p:spTree>
    <p:extLst>
      <p:ext uri="{BB962C8B-B14F-4D97-AF65-F5344CB8AC3E}">
        <p14:creationId xmlns:p14="http://schemas.microsoft.com/office/powerpoint/2010/main" val="285154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480975A-2438-4449-A65D-F50DF286B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414" y="302805"/>
            <a:ext cx="5103171" cy="6252390"/>
          </a:xfrm>
        </p:spPr>
      </p:pic>
    </p:spTree>
    <p:extLst>
      <p:ext uri="{BB962C8B-B14F-4D97-AF65-F5344CB8AC3E}">
        <p14:creationId xmlns:p14="http://schemas.microsoft.com/office/powerpoint/2010/main" val="717080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FBBD03E-A78E-483A-9208-C96015B29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328" y="735934"/>
            <a:ext cx="9575344" cy="5386131"/>
          </a:xfrm>
        </p:spPr>
      </p:pic>
    </p:spTree>
    <p:extLst>
      <p:ext uri="{BB962C8B-B14F-4D97-AF65-F5344CB8AC3E}">
        <p14:creationId xmlns:p14="http://schemas.microsoft.com/office/powerpoint/2010/main" val="963379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BFC2C5D-006D-4723-BD01-04ABC9BAF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869" y="588168"/>
            <a:ext cx="7908261" cy="5681663"/>
          </a:xfrm>
        </p:spPr>
      </p:pic>
      <p:sp>
        <p:nvSpPr>
          <p:cNvPr id="2" name="文字方塊 1">
            <a:hlinkClick r:id="rId3"/>
            <a:extLst>
              <a:ext uri="{FF2B5EF4-FFF2-40B4-BE49-F238E27FC236}">
                <a16:creationId xmlns:a16="http://schemas.microsoft.com/office/drawing/2014/main" id="{254A6E37-2883-4D0A-B07D-E46267C911E2}"/>
              </a:ext>
            </a:extLst>
          </p:cNvPr>
          <p:cNvSpPr txBox="1"/>
          <p:nvPr/>
        </p:nvSpPr>
        <p:spPr>
          <a:xfrm>
            <a:off x="8016446" y="6085165"/>
            <a:ext cx="152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TDX</a:t>
            </a:r>
            <a:r>
              <a:rPr lang="zh-TW" altLang="en-US" dirty="0"/>
              <a:t> </a:t>
            </a:r>
            <a:r>
              <a:rPr lang="en-US" altLang="zh-TW" dirty="0" err="1"/>
              <a:t>OpenAPI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813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CE2844D-3523-4A17-94D1-F92408C64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231" y="773005"/>
            <a:ext cx="9443538" cy="5311990"/>
          </a:xfrm>
        </p:spPr>
      </p:pic>
    </p:spTree>
    <p:extLst>
      <p:ext uri="{BB962C8B-B14F-4D97-AF65-F5344CB8AC3E}">
        <p14:creationId xmlns:p14="http://schemas.microsoft.com/office/powerpoint/2010/main" val="534344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369B8A9-D185-4B2A-89A7-FBF5089ED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668" y="269975"/>
            <a:ext cx="5900664" cy="6318049"/>
          </a:xfrm>
        </p:spPr>
      </p:pic>
    </p:spTree>
    <p:extLst>
      <p:ext uri="{BB962C8B-B14F-4D97-AF65-F5344CB8AC3E}">
        <p14:creationId xmlns:p14="http://schemas.microsoft.com/office/powerpoint/2010/main" val="4217340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A343310-D3EF-4CD8-97AD-17C067E41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39" y="655616"/>
            <a:ext cx="9860921" cy="5546768"/>
          </a:xfrm>
        </p:spPr>
      </p:pic>
    </p:spTree>
    <p:extLst>
      <p:ext uri="{BB962C8B-B14F-4D97-AF65-F5344CB8AC3E}">
        <p14:creationId xmlns:p14="http://schemas.microsoft.com/office/powerpoint/2010/main" val="3181357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0381AF9-521E-4ED6-9188-CA665E0E5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7209"/>
            <a:ext cx="10515600" cy="4083582"/>
          </a:xfrm>
        </p:spPr>
      </p:pic>
    </p:spTree>
    <p:extLst>
      <p:ext uri="{BB962C8B-B14F-4D97-AF65-F5344CB8AC3E}">
        <p14:creationId xmlns:p14="http://schemas.microsoft.com/office/powerpoint/2010/main" val="2570966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DDE62A-B7EC-4B78-8AB2-AE21540B0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The 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798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0C002E9-CF08-4644-BDA8-7C542F8D1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04" y="630902"/>
            <a:ext cx="9948791" cy="5596195"/>
          </a:xfrm>
        </p:spPr>
      </p:pic>
    </p:spTree>
    <p:extLst>
      <p:ext uri="{BB962C8B-B14F-4D97-AF65-F5344CB8AC3E}">
        <p14:creationId xmlns:p14="http://schemas.microsoft.com/office/powerpoint/2010/main" val="24425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98131A-7C65-4C6F-883D-DD5FEA5A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實際功能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11BC64-2FE5-41DE-B9E7-94E70B225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TW" altLang="en-US" sz="4000" dirty="0"/>
              <a:t>登入，註冊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zh-TW" altLang="en-US" sz="4000" dirty="0"/>
              <a:t>密碼修改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zh-TW" altLang="en-US" sz="4000" dirty="0"/>
              <a:t>時刻表查詢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zh-TW" altLang="en-US" sz="4000" dirty="0"/>
              <a:t>訂票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zh-TW" altLang="en-US" sz="4000" dirty="0"/>
              <a:t>查看票夾，刪除訂票</a:t>
            </a:r>
            <a:endParaRPr lang="en-US" altLang="zh-TW" sz="4000" dirty="0"/>
          </a:p>
          <a:p>
            <a:pPr marL="0" indent="0">
              <a:buNone/>
            </a:pP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0139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8B9D4-48C8-46E7-94C9-83A13342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使用技術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FFE553-F7E3-4F13-A4EA-A56DD809F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sz="4000" dirty="0" err="1"/>
              <a:t>SpringMVC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en-US" altLang="zh-TW" sz="4000" dirty="0"/>
              <a:t>Java</a:t>
            </a:r>
          </a:p>
          <a:p>
            <a:pPr marL="514350" indent="-514350">
              <a:buAutoNum type="arabicPeriod"/>
            </a:pPr>
            <a:r>
              <a:rPr lang="en-US" altLang="zh-TW" sz="4000" dirty="0" err="1"/>
              <a:t>Jsp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en-US" altLang="zh-TW" sz="4000" dirty="0"/>
              <a:t>MySQL</a:t>
            </a:r>
          </a:p>
          <a:p>
            <a:pPr marL="514350" indent="-514350">
              <a:buAutoNum type="arabicPeriod"/>
            </a:pPr>
            <a:r>
              <a:rPr lang="en-US" altLang="zh-TW" sz="4000" dirty="0" err="1"/>
              <a:t>OpenAPI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en-US" altLang="zh-TW" sz="4000" dirty="0"/>
              <a:t>AES</a:t>
            </a:r>
            <a:r>
              <a:rPr lang="zh-TW" altLang="en-US" sz="4000" dirty="0"/>
              <a:t>加密</a:t>
            </a:r>
            <a:endParaRPr lang="en-US" altLang="zh-TW" sz="4000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953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CC6649-995B-4B44-ACA7-9703354ED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1316" y="516882"/>
            <a:ext cx="7986584" cy="90414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ERD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B8E7235-A0EF-45E5-B012-C38FF768C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42" y="2028953"/>
            <a:ext cx="9812715" cy="280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DA2CE8-D3DF-47C8-90AF-0DDCC7757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145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 </a:t>
            </a:r>
            <a:r>
              <a:rPr lang="en-US" altLang="zh-TW" sz="8000" b="1" dirty="0"/>
              <a:t>backend workflow </a:t>
            </a:r>
            <a:endParaRPr lang="zh-TW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97482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218E064-9290-4B81-8155-9DD67EF29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96" y="748291"/>
            <a:ext cx="9531408" cy="5361417"/>
          </a:xfrm>
        </p:spPr>
      </p:pic>
    </p:spTree>
    <p:extLst>
      <p:ext uri="{BB962C8B-B14F-4D97-AF65-F5344CB8AC3E}">
        <p14:creationId xmlns:p14="http://schemas.microsoft.com/office/powerpoint/2010/main" val="1119738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555E41B-F930-42AF-93E3-56FA261EA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62" y="575297"/>
            <a:ext cx="5699275" cy="5707406"/>
          </a:xfrm>
        </p:spPr>
      </p:pic>
    </p:spTree>
    <p:extLst>
      <p:ext uri="{BB962C8B-B14F-4D97-AF65-F5344CB8AC3E}">
        <p14:creationId xmlns:p14="http://schemas.microsoft.com/office/powerpoint/2010/main" val="228112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8175744-9C83-4B54-9F71-1EF72D6B3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23" y="661794"/>
            <a:ext cx="9838953" cy="5534411"/>
          </a:xfrm>
        </p:spPr>
      </p:pic>
    </p:spTree>
    <p:extLst>
      <p:ext uri="{BB962C8B-B14F-4D97-AF65-F5344CB8AC3E}">
        <p14:creationId xmlns:p14="http://schemas.microsoft.com/office/powerpoint/2010/main" val="293806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38</Words>
  <Application>Microsoft Office PowerPoint</Application>
  <PresentationFormat>寬螢幕</PresentationFormat>
  <Paragraphs>19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Office 佈景主題</vt:lpstr>
      <vt:lpstr>高鐵訂票系統</vt:lpstr>
      <vt:lpstr>PowerPoint 簡報</vt:lpstr>
      <vt:lpstr>實際功能</vt:lpstr>
      <vt:lpstr>使用技術</vt:lpstr>
      <vt:lpstr>ERD</vt:lpstr>
      <vt:lpstr> backend workflow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高鐵訂票系統</dc:title>
  <dc:creator>NTPU</dc:creator>
  <cp:lastModifiedBy>NTPU</cp:lastModifiedBy>
  <cp:revision>13</cp:revision>
  <dcterms:created xsi:type="dcterms:W3CDTF">2024-01-19T01:59:41Z</dcterms:created>
  <dcterms:modified xsi:type="dcterms:W3CDTF">2024-01-19T06:25:40Z</dcterms:modified>
</cp:coreProperties>
</file>