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73" r:id="rId3"/>
    <p:sldId id="265" r:id="rId4"/>
    <p:sldId id="274" r:id="rId5"/>
    <p:sldId id="256" r:id="rId6"/>
    <p:sldId id="264" r:id="rId7"/>
    <p:sldId id="267" r:id="rId8"/>
    <p:sldId id="257" r:id="rId9"/>
    <p:sldId id="268" r:id="rId10"/>
    <p:sldId id="258" r:id="rId11"/>
    <p:sldId id="269" r:id="rId12"/>
    <p:sldId id="259" r:id="rId13"/>
    <p:sldId id="270" r:id="rId14"/>
    <p:sldId id="260" r:id="rId15"/>
    <p:sldId id="271" r:id="rId16"/>
    <p:sldId id="261" r:id="rId17"/>
    <p:sldId id="272" r:id="rId18"/>
    <p:sldId id="262" r:id="rId19"/>
    <p:sldId id="275" r:id="rId20"/>
    <p:sldId id="276" r:id="rId21"/>
    <p:sldId id="277" r:id="rId22"/>
    <p:sldId id="278" r:id="rId23"/>
    <p:sldId id="279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75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2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91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22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2C6A78A-30B0-4E89-A598-CD8E7107BD21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0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23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13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16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1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86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2024/1/26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34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2C6A78A-30B0-4E89-A598-CD8E7107BD21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33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dx.transportdata.tw/api-service/swagger/basic/268fc230-2e04-471b-a728-a726167c1cfc#/THSR/THSRApi_AvailableSeatStatusList_Station_2130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ighRailProject/mvc/swagger-ui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6491C-2A41-4243-990D-891BF0CFD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高鐵訂票系統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581D7A-69CD-45AB-A24B-ED4839AC0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912972"/>
            <a:ext cx="6429632" cy="512805"/>
          </a:xfrm>
        </p:spPr>
        <p:txBody>
          <a:bodyPr>
            <a:noAutofit/>
          </a:bodyPr>
          <a:lstStyle/>
          <a:p>
            <a:r>
              <a:rPr lang="zh-TW" altLang="en-US" sz="4000" dirty="0">
                <a:latin typeface="+mj-ea"/>
                <a:ea typeface="+mj-ea"/>
              </a:rPr>
              <a:t>賴彥廷</a:t>
            </a:r>
          </a:p>
        </p:txBody>
      </p:sp>
    </p:spTree>
    <p:extLst>
      <p:ext uri="{BB962C8B-B14F-4D97-AF65-F5344CB8AC3E}">
        <p14:creationId xmlns:p14="http://schemas.microsoft.com/office/powerpoint/2010/main" val="290409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1C831A-D469-4BB6-8541-69BEEB643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0" y="649437"/>
            <a:ext cx="10554280" cy="5559125"/>
          </a:xfr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DFA6616F-23A2-4723-A797-387EC586ADDD}"/>
              </a:ext>
            </a:extLst>
          </p:cNvPr>
          <p:cNvSpPr/>
          <p:nvPr/>
        </p:nvSpPr>
        <p:spPr>
          <a:xfrm rot="5400000">
            <a:off x="2148398" y="2095131"/>
            <a:ext cx="408370" cy="28408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86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318E2A8-621F-4CC2-8468-E4438DA56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96" y="748291"/>
            <a:ext cx="9531408" cy="5361417"/>
          </a:xfrm>
        </p:spPr>
      </p:pic>
    </p:spTree>
    <p:extLst>
      <p:ext uri="{BB962C8B-B14F-4D97-AF65-F5344CB8AC3E}">
        <p14:creationId xmlns:p14="http://schemas.microsoft.com/office/powerpoint/2010/main" val="285154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480975A-2438-4449-A65D-F50DF286B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14" y="302805"/>
            <a:ext cx="5103171" cy="6252390"/>
          </a:xfr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669028C3-67BD-4E48-BA5B-F1EC53E1D13C}"/>
              </a:ext>
            </a:extLst>
          </p:cNvPr>
          <p:cNvSpPr/>
          <p:nvPr/>
        </p:nvSpPr>
        <p:spPr>
          <a:xfrm>
            <a:off x="2940733" y="2539013"/>
            <a:ext cx="816745" cy="28408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08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FBBD03E-A78E-483A-9208-C96015B29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28" y="735934"/>
            <a:ext cx="9575344" cy="5386131"/>
          </a:xfrm>
        </p:spPr>
      </p:pic>
    </p:spTree>
    <p:extLst>
      <p:ext uri="{BB962C8B-B14F-4D97-AF65-F5344CB8AC3E}">
        <p14:creationId xmlns:p14="http://schemas.microsoft.com/office/powerpoint/2010/main" val="963379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BFC2C5D-006D-4723-BD01-04ABC9BAF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69" y="588168"/>
            <a:ext cx="7908261" cy="5681663"/>
          </a:xfrm>
        </p:spPr>
      </p:pic>
      <p:sp>
        <p:nvSpPr>
          <p:cNvPr id="2" name="文字方塊 1">
            <a:hlinkClick r:id="rId3"/>
            <a:extLst>
              <a:ext uri="{FF2B5EF4-FFF2-40B4-BE49-F238E27FC236}">
                <a16:creationId xmlns:a16="http://schemas.microsoft.com/office/drawing/2014/main" id="{254A6E37-2883-4D0A-B07D-E46267C911E2}"/>
              </a:ext>
            </a:extLst>
          </p:cNvPr>
          <p:cNvSpPr txBox="1"/>
          <p:nvPr/>
        </p:nvSpPr>
        <p:spPr>
          <a:xfrm>
            <a:off x="7368466" y="6147309"/>
            <a:ext cx="29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TDX</a:t>
            </a:r>
            <a:r>
              <a:rPr lang="zh-TW" altLang="en-US" dirty="0"/>
              <a:t> </a:t>
            </a:r>
            <a:r>
              <a:rPr lang="en-US" altLang="zh-TW" dirty="0" err="1"/>
              <a:t>OpenAPI</a:t>
            </a:r>
            <a:endParaRPr lang="zh-TW" altLang="en-US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0CC22B5E-0AB3-43C6-AFE8-8418CC5B886C}"/>
              </a:ext>
            </a:extLst>
          </p:cNvPr>
          <p:cNvSpPr/>
          <p:nvPr/>
        </p:nvSpPr>
        <p:spPr>
          <a:xfrm>
            <a:off x="1325124" y="3286956"/>
            <a:ext cx="816745" cy="28408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13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CE2844D-3523-4A17-94D1-F92408C64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31" y="773005"/>
            <a:ext cx="9443538" cy="5311990"/>
          </a:xfrm>
        </p:spPr>
      </p:pic>
    </p:spTree>
    <p:extLst>
      <p:ext uri="{BB962C8B-B14F-4D97-AF65-F5344CB8AC3E}">
        <p14:creationId xmlns:p14="http://schemas.microsoft.com/office/powerpoint/2010/main" val="534344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50DAEE0-3778-4F0D-A3D1-133EACEC8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62" y="372862"/>
            <a:ext cx="5448162" cy="5772705"/>
          </a:xfrm>
        </p:spPr>
      </p:pic>
      <p:sp>
        <p:nvSpPr>
          <p:cNvPr id="2" name="箭號: 向右 1">
            <a:extLst>
              <a:ext uri="{FF2B5EF4-FFF2-40B4-BE49-F238E27FC236}">
                <a16:creationId xmlns:a16="http://schemas.microsoft.com/office/drawing/2014/main" id="{B6263FBA-6C55-4701-9B2B-3E00BBE5A01A}"/>
              </a:ext>
            </a:extLst>
          </p:cNvPr>
          <p:cNvSpPr/>
          <p:nvPr/>
        </p:nvSpPr>
        <p:spPr>
          <a:xfrm>
            <a:off x="2962289" y="1313895"/>
            <a:ext cx="816745" cy="28408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340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06087E0-0988-4B50-9A90-1F240F22D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22" y="737956"/>
            <a:ext cx="9568155" cy="5382087"/>
          </a:xfrm>
        </p:spPr>
      </p:pic>
    </p:spTree>
    <p:extLst>
      <p:ext uri="{BB962C8B-B14F-4D97-AF65-F5344CB8AC3E}">
        <p14:creationId xmlns:p14="http://schemas.microsoft.com/office/powerpoint/2010/main" val="3181357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F3E1CFC-A6E2-4A4C-8CAC-2740FC8EE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75" y="717156"/>
            <a:ext cx="8033964" cy="5423688"/>
          </a:xfr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AB64A533-EFEA-4C1F-BF5E-A145BD93361E}"/>
              </a:ext>
            </a:extLst>
          </p:cNvPr>
          <p:cNvSpPr/>
          <p:nvPr/>
        </p:nvSpPr>
        <p:spPr>
          <a:xfrm rot="5400000">
            <a:off x="2742092" y="1758890"/>
            <a:ext cx="463856" cy="28408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966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1C5F935-7997-467D-827A-1AE49349B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31" y="544405"/>
            <a:ext cx="10256338" cy="5769190"/>
          </a:xfr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8B70DFC-0E09-47EA-B375-A7A2EEFC4F18}"/>
              </a:ext>
            </a:extLst>
          </p:cNvPr>
          <p:cNvSpPr txBox="1"/>
          <p:nvPr/>
        </p:nvSpPr>
        <p:spPr>
          <a:xfrm>
            <a:off x="5213841" y="6128929"/>
            <a:ext cx="176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hlinkClick r:id="rId3"/>
              </a:rPr>
              <a:t>swagger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196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0C002E9-CF08-4644-BDA8-7C542F8D1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04" y="630902"/>
            <a:ext cx="9948791" cy="5596195"/>
          </a:xfrm>
        </p:spPr>
      </p:pic>
    </p:spTree>
    <p:extLst>
      <p:ext uri="{BB962C8B-B14F-4D97-AF65-F5344CB8AC3E}">
        <p14:creationId xmlns:p14="http://schemas.microsoft.com/office/powerpoint/2010/main" val="244258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9862B3D4-EB21-4BE3-8CD4-BC938B207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0" y="1312112"/>
            <a:ext cx="3594100" cy="199921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34FD916-07CA-4F22-BC01-74CD5768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865" y="491855"/>
            <a:ext cx="10058400" cy="109703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JMeter</a:t>
            </a:r>
            <a:r>
              <a:rPr lang="zh-TW" altLang="en-US" dirty="0"/>
              <a:t>測試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首頁</a:t>
            </a:r>
            <a:r>
              <a:rPr lang="en-US" altLang="zh-TW" dirty="0"/>
              <a:t>1</a:t>
            </a:r>
            <a:r>
              <a:rPr lang="zh-TW" altLang="en-US" dirty="0"/>
              <a:t>秒內</a:t>
            </a:r>
            <a:r>
              <a:rPr lang="en-US" altLang="zh-TW" dirty="0"/>
              <a:t>100</a:t>
            </a:r>
            <a:r>
              <a:rPr lang="zh-TW" altLang="en-US" dirty="0"/>
              <a:t>人進入重複</a:t>
            </a:r>
            <a:r>
              <a:rPr lang="en-US" altLang="zh-TW" dirty="0"/>
              <a:t>3</a:t>
            </a:r>
            <a:r>
              <a:rPr lang="zh-TW" altLang="en-US" dirty="0"/>
              <a:t>次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FBC21521-4CA5-42FD-A17F-4998F8A0E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0" y="2619632"/>
            <a:ext cx="5685326" cy="3194967"/>
          </a:xfr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A1BCD2B-BE63-463F-A6C3-824FB4848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65" y="2619632"/>
            <a:ext cx="5685326" cy="319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36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EF051-2F16-40A9-B6D1-E5FBD785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87" y="93276"/>
            <a:ext cx="10515600" cy="1325563"/>
          </a:xfrm>
        </p:spPr>
        <p:txBody>
          <a:bodyPr/>
          <a:lstStyle/>
          <a:p>
            <a:r>
              <a:rPr lang="zh-TW" altLang="en-US" dirty="0"/>
              <a:t>測試結果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643744-F509-4C84-90FF-55E207335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236" y="1186249"/>
            <a:ext cx="9631710" cy="54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37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805A4990-9A4F-428E-9CC5-9258FE81E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16" y="753762"/>
            <a:ext cx="9992727" cy="5620909"/>
          </a:xfrm>
        </p:spPr>
      </p:pic>
    </p:spTree>
    <p:extLst>
      <p:ext uri="{BB962C8B-B14F-4D97-AF65-F5344CB8AC3E}">
        <p14:creationId xmlns:p14="http://schemas.microsoft.com/office/powerpoint/2010/main" val="91409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169EC-48E4-4B08-B03D-F5338582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Jmeter</a:t>
            </a:r>
            <a:r>
              <a:rPr lang="zh-TW" altLang="en-US" dirty="0"/>
              <a:t>測試後的</a:t>
            </a:r>
            <a:r>
              <a:rPr lang="en-US" altLang="zh-TW" dirty="0"/>
              <a:t>Log4j2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09A085-034B-4AC9-A906-2717D5F5F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413" y="1690688"/>
            <a:ext cx="8171173" cy="4596285"/>
          </a:xfrm>
        </p:spPr>
      </p:pic>
    </p:spTree>
    <p:extLst>
      <p:ext uri="{BB962C8B-B14F-4D97-AF65-F5344CB8AC3E}">
        <p14:creationId xmlns:p14="http://schemas.microsoft.com/office/powerpoint/2010/main" val="2719204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DDE62A-B7EC-4B78-8AB2-AE21540B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The 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98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8131A-7C65-4C6F-883D-DD5FEA5A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實際功能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11BC64-2FE5-41DE-B9E7-94E70B225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TW" altLang="en-US" sz="4000" dirty="0"/>
              <a:t>登入，註冊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zh-TW" altLang="en-US" sz="4000" dirty="0"/>
              <a:t>密碼修改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zh-TW" altLang="en-US" sz="4000" dirty="0"/>
              <a:t>時刻表查詢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zh-TW" altLang="en-US" sz="4000" dirty="0"/>
              <a:t>訂票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zh-TW" altLang="en-US" sz="4000" dirty="0"/>
              <a:t>查看票夾，刪除訂票</a:t>
            </a:r>
            <a:endParaRPr lang="en-US" altLang="zh-TW" sz="4000" dirty="0"/>
          </a:p>
          <a:p>
            <a:pPr marL="0" indent="0">
              <a:buNone/>
            </a:pP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0139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8B9D4-48C8-46E7-94C9-83A13342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1" y="292008"/>
            <a:ext cx="10058400" cy="1101786"/>
          </a:xfrm>
        </p:spPr>
        <p:txBody>
          <a:bodyPr>
            <a:normAutofit/>
          </a:bodyPr>
          <a:lstStyle/>
          <a:p>
            <a:r>
              <a:rPr lang="zh-TW" altLang="en-US" b="1" dirty="0"/>
              <a:t>使用技術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FFE553-F7E3-4F13-A4EA-A56DD809F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1" y="1575278"/>
            <a:ext cx="10801865" cy="499071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altLang="zh-TW" sz="4000" dirty="0" err="1"/>
              <a:t>SpringMVC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en-US" altLang="zh-TW" sz="4000" dirty="0"/>
              <a:t>Java</a:t>
            </a:r>
          </a:p>
          <a:p>
            <a:pPr marL="514350" indent="-514350">
              <a:buAutoNum type="arabicPeriod"/>
            </a:pPr>
            <a:r>
              <a:rPr lang="en-US" altLang="zh-TW" sz="4000" dirty="0" err="1"/>
              <a:t>Jsp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en-US" altLang="zh-TW" sz="4000" dirty="0"/>
              <a:t>MySQL</a:t>
            </a:r>
          </a:p>
          <a:p>
            <a:pPr marL="514350" indent="-514350">
              <a:buAutoNum type="arabicPeriod"/>
            </a:pPr>
            <a:r>
              <a:rPr lang="en-US" altLang="zh-TW" sz="4000" dirty="0" err="1"/>
              <a:t>OpenAPI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en-US" altLang="zh-TW" sz="4000" dirty="0"/>
              <a:t>AES</a:t>
            </a:r>
            <a:r>
              <a:rPr lang="zh-TW" altLang="en-US" sz="4000" dirty="0"/>
              <a:t>加密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en-US" altLang="zh-TW" sz="4000" dirty="0"/>
              <a:t>Swagger</a:t>
            </a:r>
          </a:p>
          <a:p>
            <a:pPr marL="514350" indent="-514350">
              <a:buAutoNum type="arabicPeriod"/>
            </a:pPr>
            <a:r>
              <a:rPr lang="en-US" altLang="zh-TW" sz="4000" dirty="0"/>
              <a:t>Log4j2</a:t>
            </a:r>
          </a:p>
          <a:p>
            <a:pPr marL="514350" indent="-514350">
              <a:buAutoNum type="arabicPeriod"/>
            </a:pPr>
            <a:r>
              <a:rPr lang="en-US" altLang="zh-TW" sz="4000" dirty="0"/>
              <a:t>JMeter</a:t>
            </a:r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53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B8E7235-A0EF-45E5-B012-C38FF768C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41" y="1408670"/>
            <a:ext cx="9812715" cy="280009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3CC6649-995B-4B44-ACA7-9703354ED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707" y="282104"/>
            <a:ext cx="7986584" cy="904145"/>
          </a:xfrm>
        </p:spPr>
        <p:txBody>
          <a:bodyPr>
            <a:noAutofit/>
          </a:bodyPr>
          <a:lstStyle/>
          <a:p>
            <a:pPr algn="ctr"/>
            <a:r>
              <a:rPr lang="en-US" altLang="zh-TW" sz="8000" dirty="0"/>
              <a:t>ERD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4397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DA2CE8-D3DF-47C8-90AF-0DDCC775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14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 </a:t>
            </a:r>
            <a:r>
              <a:rPr lang="en-US" altLang="zh-TW" sz="8000" b="1" dirty="0"/>
              <a:t>backend workflow </a:t>
            </a:r>
            <a:endParaRPr lang="zh-TW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97482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218E064-9290-4B81-8155-9DD67EF29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96" y="748291"/>
            <a:ext cx="9531408" cy="5361417"/>
          </a:xfrm>
        </p:spPr>
      </p:pic>
    </p:spTree>
    <p:extLst>
      <p:ext uri="{BB962C8B-B14F-4D97-AF65-F5344CB8AC3E}">
        <p14:creationId xmlns:p14="http://schemas.microsoft.com/office/powerpoint/2010/main" val="111973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555E41B-F930-42AF-93E3-56FA261EA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62" y="575297"/>
            <a:ext cx="5699275" cy="5707406"/>
          </a:xfr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06FDBFF9-7A4F-47E2-940C-98F5900DEBCC}"/>
              </a:ext>
            </a:extLst>
          </p:cNvPr>
          <p:cNvSpPr/>
          <p:nvPr/>
        </p:nvSpPr>
        <p:spPr>
          <a:xfrm>
            <a:off x="2429617" y="1757779"/>
            <a:ext cx="816745" cy="28408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12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8175744-9C83-4B54-9F71-1EF72D6B3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23" y="661794"/>
            <a:ext cx="9838953" cy="5534411"/>
          </a:xfrm>
        </p:spPr>
      </p:pic>
    </p:spTree>
    <p:extLst>
      <p:ext uri="{BB962C8B-B14F-4D97-AF65-F5344CB8AC3E}">
        <p14:creationId xmlns:p14="http://schemas.microsoft.com/office/powerpoint/2010/main" val="2938067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184</TotalTime>
  <Words>64</Words>
  <Application>Microsoft Office PowerPoint</Application>
  <PresentationFormat>寬螢幕</PresentationFormat>
  <Paragraphs>26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微軟正黑體</vt:lpstr>
      <vt:lpstr>標楷體</vt:lpstr>
      <vt:lpstr>Rockwell</vt:lpstr>
      <vt:lpstr>Rockwell Condensed</vt:lpstr>
      <vt:lpstr>Wingdings</vt:lpstr>
      <vt:lpstr>木刻字型</vt:lpstr>
      <vt:lpstr>高鐵訂票系統</vt:lpstr>
      <vt:lpstr>PowerPoint 簡報</vt:lpstr>
      <vt:lpstr>實際功能</vt:lpstr>
      <vt:lpstr>使用技術</vt:lpstr>
      <vt:lpstr>ERD</vt:lpstr>
      <vt:lpstr> backend workflow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JMeter測試 (首頁1秒內100人進入重複3次)</vt:lpstr>
      <vt:lpstr>測試結果</vt:lpstr>
      <vt:lpstr>PowerPoint 簡報</vt:lpstr>
      <vt:lpstr>Jmeter測試後的Log4j2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高鐵訂票系統</dc:title>
  <dc:creator>NTPU</dc:creator>
  <cp:lastModifiedBy>NTPU</cp:lastModifiedBy>
  <cp:revision>31</cp:revision>
  <dcterms:created xsi:type="dcterms:W3CDTF">2024-01-19T01:59:41Z</dcterms:created>
  <dcterms:modified xsi:type="dcterms:W3CDTF">2024-01-26T04:08:30Z</dcterms:modified>
</cp:coreProperties>
</file>