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78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5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0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9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9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13717-DA0B-453F-B665-4D3F86CD3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2" b="71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DFF96D-1323-4F43-BE64-330112A88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417984"/>
            <a:ext cx="3503122" cy="1430245"/>
          </a:xfrm>
        </p:spPr>
        <p:txBody>
          <a:bodyPr>
            <a:normAutofit/>
          </a:bodyPr>
          <a:lstStyle/>
          <a:p>
            <a:pPr algn="l"/>
            <a:r>
              <a:rPr lang="zh-TW" altLang="en-US" sz="8000" dirty="0"/>
              <a:t>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B85CBC-D6BF-46BA-AFED-FCCFA7BC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endParaRPr lang="zh-TW" altLang="en-US" sz="1800">
              <a:solidFill>
                <a:srgbClr val="5EB2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88125-91BA-4B25-A516-53F113D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3/18Meeting</a:t>
            </a:r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FC48E-96C9-4A27-8E9F-A3DAB576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雙人籃球鬥牛</a:t>
            </a:r>
            <a:endParaRPr lang="en-US" altLang="zh-TW" dirty="0"/>
          </a:p>
          <a:p>
            <a:r>
              <a:rPr lang="zh-TW" altLang="en-US" dirty="0"/>
              <a:t>概述</a:t>
            </a:r>
            <a:r>
              <a:rPr lang="en-US" altLang="zh-TW" dirty="0"/>
              <a:t>:</a:t>
            </a:r>
            <a:r>
              <a:rPr lang="zh-TW" altLang="en-US" dirty="0"/>
              <a:t>一人防守，一人進攻，先得六分者為勝。</a:t>
            </a:r>
            <a:endParaRPr lang="en-US" altLang="zh-TW" dirty="0"/>
          </a:p>
          <a:p>
            <a:r>
              <a:rPr lang="zh-TW" altLang="en-US" dirty="0"/>
              <a:t>分工</a:t>
            </a:r>
            <a:r>
              <a:rPr lang="en-US" altLang="zh-TW" dirty="0"/>
              <a:t>:</a:t>
            </a:r>
            <a:r>
              <a:rPr lang="zh-TW" altLang="en-US" dirty="0"/>
              <a:t>一人做防守，包含抄截、蓋火鍋、搶籃板和防守敵人</a:t>
            </a:r>
            <a:endParaRPr lang="en-US" altLang="zh-TW" dirty="0"/>
          </a:p>
          <a:p>
            <a:pPr lvl="2"/>
            <a:r>
              <a:rPr lang="zh-TW" altLang="en-US" sz="2400" dirty="0"/>
              <a:t>一人做進攻，包含投籃、運球、搶籃板和進攻敵人</a:t>
            </a:r>
            <a:endParaRPr lang="en-US" altLang="zh-TW" sz="2400" dirty="0"/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1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3DE34-347A-46F9-BBEA-91C458D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可行性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4269-5C05-4D2C-8A55-F94E405A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球的拋物線遵照力學，用鍵盤操作，但難度可能不太夠，希望能做到連結到手機上透過手機操控或是透過連接</a:t>
            </a:r>
            <a:r>
              <a:rPr lang="en-US" altLang="zh-TW" dirty="0"/>
              <a:t>VR</a:t>
            </a:r>
            <a:r>
              <a:rPr lang="zh-TW" altLang="en-US" dirty="0"/>
              <a:t>完成人體直接操作。</a:t>
            </a:r>
            <a:endParaRPr lang="en-US" altLang="zh-TW" dirty="0"/>
          </a:p>
          <a:p>
            <a:r>
              <a:rPr lang="zh-TW" altLang="en-US" dirty="0"/>
              <a:t>手機操控</a:t>
            </a:r>
            <a:r>
              <a:rPr lang="en-US" altLang="zh-TW" dirty="0"/>
              <a:t>:</a:t>
            </a:r>
            <a:r>
              <a:rPr lang="zh-TW" altLang="en-US" dirty="0"/>
              <a:t>利用</a:t>
            </a:r>
            <a:r>
              <a:rPr lang="en-US" altLang="zh-TW" dirty="0"/>
              <a:t>WIFI</a:t>
            </a:r>
            <a:r>
              <a:rPr lang="zh-TW" altLang="en-US" dirty="0"/>
              <a:t>與電腦連接到同一個</a:t>
            </a:r>
            <a:r>
              <a:rPr lang="en-US" altLang="zh-TW" dirty="0"/>
              <a:t>IP</a:t>
            </a:r>
            <a:r>
              <a:rPr lang="zh-TW" altLang="en-US" dirty="0"/>
              <a:t>，藉此利用手機操作電腦遊戲</a:t>
            </a:r>
          </a:p>
        </p:txBody>
      </p:sp>
    </p:spTree>
    <p:extLst>
      <p:ext uri="{BB962C8B-B14F-4D97-AF65-F5344CB8AC3E}">
        <p14:creationId xmlns:p14="http://schemas.microsoft.com/office/powerpoint/2010/main" val="4829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565F-B197-468A-9E27-68A6CD22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3/18Meeting</a:t>
            </a:r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B7C93-405D-47EF-B12B-9BD33B2D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:VR</a:t>
            </a:r>
            <a:r>
              <a:rPr lang="zh-TW" altLang="en-US" dirty="0"/>
              <a:t>雙人槍戰</a:t>
            </a:r>
            <a:endParaRPr lang="en-US" altLang="zh-TW" dirty="0"/>
          </a:p>
          <a:p>
            <a:r>
              <a:rPr lang="zh-TW" altLang="en-US" dirty="0"/>
              <a:t>概述</a:t>
            </a:r>
            <a:r>
              <a:rPr lang="en-US" altLang="zh-TW" dirty="0"/>
              <a:t>:</a:t>
            </a:r>
            <a:r>
              <a:rPr lang="zh-TW" altLang="en-US" dirty="0"/>
              <a:t>雙人對戰有許多槍枝可選擇，每把槍枝性能不同，可撰寫程式設定射速、殺傷力、換彈速度和後座力等</a:t>
            </a:r>
            <a:r>
              <a:rPr lang="en-US" altLang="zh-TW" dirty="0"/>
              <a:t>…</a:t>
            </a:r>
            <a:r>
              <a:rPr lang="zh-TW" altLang="en-US" dirty="0"/>
              <a:t>且槍枝可以比照真實槍枝種類</a:t>
            </a:r>
            <a:endParaRPr lang="en-US" altLang="zh-TW" dirty="0"/>
          </a:p>
          <a:p>
            <a:r>
              <a:rPr lang="zh-TW" altLang="en-US" dirty="0"/>
              <a:t>場景</a:t>
            </a:r>
            <a:r>
              <a:rPr lang="en-US" altLang="zh-TW" dirty="0"/>
              <a:t>:</a:t>
            </a:r>
            <a:r>
              <a:rPr lang="zh-TW" altLang="en-US" dirty="0"/>
              <a:t>透過</a:t>
            </a:r>
            <a:r>
              <a:rPr lang="en-US" altLang="zh-TW" dirty="0"/>
              <a:t>VR</a:t>
            </a:r>
            <a:r>
              <a:rPr lang="zh-TW" altLang="en-US" dirty="0"/>
              <a:t>創造一個虛擬場景</a:t>
            </a:r>
          </a:p>
        </p:txBody>
      </p:sp>
    </p:spTree>
    <p:extLst>
      <p:ext uri="{BB962C8B-B14F-4D97-AF65-F5344CB8AC3E}">
        <p14:creationId xmlns:p14="http://schemas.microsoft.com/office/powerpoint/2010/main" val="238114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2111D-B8F8-4838-A086-859074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難度不夠 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45F64-E368-44E3-B009-BE5E7A79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是否可透過加裝人體感測器，在被槍射到時會有較真實的感覺</a:t>
            </a:r>
          </a:p>
        </p:txBody>
      </p:sp>
    </p:spTree>
    <p:extLst>
      <p:ext uri="{BB962C8B-B14F-4D97-AF65-F5344CB8AC3E}">
        <p14:creationId xmlns:p14="http://schemas.microsoft.com/office/powerpoint/2010/main" val="134589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7E2E8"/>
      </a:lt2>
      <a:accent1>
        <a:srgbClr val="5EB246"/>
      </a:accent1>
      <a:accent2>
        <a:srgbClr val="85AF3A"/>
      </a:accent2>
      <a:accent3>
        <a:srgbClr val="A9A342"/>
      </a:accent3>
      <a:accent4>
        <a:srgbClr val="B1793B"/>
      </a:accent4>
      <a:accent5>
        <a:srgbClr val="C3594D"/>
      </a:accent5>
      <a:accent6>
        <a:srgbClr val="B13B5F"/>
      </a:accent6>
      <a:hlink>
        <a:srgbClr val="C1674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207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專題</vt:lpstr>
      <vt:lpstr>3/18Meeting事前準備</vt:lpstr>
      <vt:lpstr>可行性</vt:lpstr>
      <vt:lpstr>3/18Meeting事前準備</vt:lpstr>
      <vt:lpstr>難度不夠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鎮宇 楊</dc:creator>
  <cp:lastModifiedBy>鎮宇 楊</cp:lastModifiedBy>
  <cp:revision>5</cp:revision>
  <dcterms:created xsi:type="dcterms:W3CDTF">2020-03-15T01:51:29Z</dcterms:created>
  <dcterms:modified xsi:type="dcterms:W3CDTF">2020-03-15T07:28:41Z</dcterms:modified>
</cp:coreProperties>
</file>