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57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9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4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39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94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4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7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450-30BF-456E-A483-D578E001458A}" type="datetimeFigureOut">
              <a:rPr lang="it-IT" smtClean="0"/>
              <a:t>27/06/2018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14DE-1CC2-4DA6-AA9D-D7A3887854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7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C0C3532D-B1BD-4704-A11F-A5B44E7B9E9A}"/>
              </a:ext>
            </a:extLst>
          </p:cNvPr>
          <p:cNvSpPr/>
          <p:nvPr/>
        </p:nvSpPr>
        <p:spPr>
          <a:xfrm>
            <a:off x="4077549" y="2502404"/>
            <a:ext cx="2091447" cy="116731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 err="1"/>
              <a:t>Crowds</a:t>
            </a:r>
            <a:r>
              <a:rPr lang="it-IT" sz="2000" dirty="0"/>
              <a:t> Sentiment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804871B-B818-4B64-85B4-FCB7E9B7A3B0}"/>
              </a:ext>
            </a:extLst>
          </p:cNvPr>
          <p:cNvGrpSpPr/>
          <p:nvPr/>
        </p:nvGrpSpPr>
        <p:grpSpPr>
          <a:xfrm>
            <a:off x="3664121" y="128853"/>
            <a:ext cx="2743197" cy="1478604"/>
            <a:chOff x="1663433" y="972766"/>
            <a:chExt cx="2743197" cy="1478604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22A27711-C4C0-4ADF-802D-DDA8CA3E424D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/>
                <a:t>Image Sentiment </a:t>
              </a:r>
              <a:r>
                <a:rPr lang="it-IT" sz="2000" dirty="0" err="1"/>
                <a:t>Prediction</a:t>
              </a:r>
              <a:endParaRPr lang="it-IT" sz="2000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72442C5-E496-4225-BD78-24E8E87DD3CE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Image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F89FFB3-4487-494A-B11F-F8EACCA51822}"/>
                </a:ext>
              </a:extLst>
            </p:cNvPr>
            <p:cNvSpPr/>
            <p:nvPr/>
          </p:nvSpPr>
          <p:spPr>
            <a:xfrm>
              <a:off x="1663433" y="972766"/>
              <a:ext cx="330740" cy="3210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b="1" dirty="0"/>
                <a:t>2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5261FB6-7C8C-48E3-A1D5-7ECC0E48052D}"/>
              </a:ext>
            </a:extLst>
          </p:cNvPr>
          <p:cNvGrpSpPr/>
          <p:nvPr/>
        </p:nvGrpSpPr>
        <p:grpSpPr>
          <a:xfrm>
            <a:off x="515605" y="128853"/>
            <a:ext cx="2743197" cy="1478604"/>
            <a:chOff x="1663433" y="972766"/>
            <a:chExt cx="2743197" cy="1478604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11B860B-1DE1-4BCC-B6A5-5D5D560F9A23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/>
                <a:t>The Social Picture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0255A9F-6763-4546-BB97-837844D8B3A4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Image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43EE10A-DC36-491A-8197-5B7CB4F9EF18}"/>
                </a:ext>
              </a:extLst>
            </p:cNvPr>
            <p:cNvSpPr/>
            <p:nvPr/>
          </p:nvSpPr>
          <p:spPr>
            <a:xfrm>
              <a:off x="1663433" y="972766"/>
              <a:ext cx="330740" cy="3210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b="1" dirty="0"/>
                <a:t>1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9AE533C-95A4-493E-8453-DC6F510EDCAE}"/>
              </a:ext>
            </a:extLst>
          </p:cNvPr>
          <p:cNvGrpSpPr/>
          <p:nvPr/>
        </p:nvGrpSpPr>
        <p:grpSpPr>
          <a:xfrm>
            <a:off x="6812637" y="128853"/>
            <a:ext cx="2743197" cy="1478604"/>
            <a:chOff x="1663433" y="972766"/>
            <a:chExt cx="2743197" cy="147860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17F65E10-A3D8-475E-BB55-9953D79AEAE3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/>
                <a:t>Image </a:t>
              </a:r>
              <a:r>
                <a:rPr lang="it-IT" sz="2000" dirty="0" err="1"/>
                <a:t>Popularity</a:t>
              </a:r>
              <a:r>
                <a:rPr lang="it-IT" sz="2000" dirty="0"/>
                <a:t> </a:t>
              </a:r>
              <a:r>
                <a:rPr lang="it-IT" sz="2000" dirty="0" err="1"/>
                <a:t>Prediction</a:t>
              </a:r>
              <a:endParaRPr lang="it-IT" sz="2000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D2059E9-C102-4736-A9C5-BB7BE5795466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Image</a:t>
              </a: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2CCA0FE9-6012-4484-933A-D1EFD8C876A2}"/>
                </a:ext>
              </a:extLst>
            </p:cNvPr>
            <p:cNvSpPr/>
            <p:nvPr/>
          </p:nvSpPr>
          <p:spPr>
            <a:xfrm>
              <a:off x="1663433" y="972766"/>
              <a:ext cx="330740" cy="3210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b="1" dirty="0"/>
                <a:t>3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0F2572D-2E99-4A69-8DFC-8B477AF2F362}"/>
              </a:ext>
            </a:extLst>
          </p:cNvPr>
          <p:cNvGrpSpPr/>
          <p:nvPr/>
        </p:nvGrpSpPr>
        <p:grpSpPr>
          <a:xfrm>
            <a:off x="515605" y="3669721"/>
            <a:ext cx="2743197" cy="1478604"/>
            <a:chOff x="1663433" y="972766"/>
            <a:chExt cx="2743197" cy="1478604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D457760-D1D5-4E82-8BF7-FE362BCAF0A1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 err="1"/>
                <a:t>RECfusion</a:t>
              </a:r>
              <a:endParaRPr lang="it-IT" sz="2000" dirty="0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03C1565-63F2-44B4-9D33-154CEA1F627E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Video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C12A2D9-CD17-4E23-AAF7-787775BCCB3A}"/>
                </a:ext>
              </a:extLst>
            </p:cNvPr>
            <p:cNvSpPr/>
            <p:nvPr/>
          </p:nvSpPr>
          <p:spPr>
            <a:xfrm>
              <a:off x="1663433" y="972766"/>
              <a:ext cx="330740" cy="3210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b="1" dirty="0"/>
                <a:t>4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9E7F4D22-5412-4479-8325-4E7AA45CDA7A}"/>
              </a:ext>
            </a:extLst>
          </p:cNvPr>
          <p:cNvGrpSpPr/>
          <p:nvPr/>
        </p:nvGrpSpPr>
        <p:grpSpPr>
          <a:xfrm>
            <a:off x="6812637" y="3669721"/>
            <a:ext cx="2743197" cy="1478604"/>
            <a:chOff x="1663433" y="972766"/>
            <a:chExt cx="2743197" cy="1478604"/>
          </a:xfrm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72B2C8F8-A016-4404-BA0F-04D8AF58D6DA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 err="1"/>
                <a:t>RECfusion</a:t>
              </a:r>
              <a:r>
                <a:rPr lang="it-IT" sz="2000" dirty="0"/>
                <a:t> for </a:t>
              </a:r>
              <a:r>
                <a:rPr lang="it-IT" sz="2000" dirty="0" err="1"/>
                <a:t>lifelogging</a:t>
              </a:r>
              <a:endParaRPr lang="it-IT" sz="2000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82D93A2-8896-4AF0-8077-FF0863C2ED71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Video</a:t>
              </a: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EB1888D2-FAAD-4307-B254-CAAE3ED5E663}"/>
                </a:ext>
              </a:extLst>
            </p:cNvPr>
            <p:cNvSpPr/>
            <p:nvPr/>
          </p:nvSpPr>
          <p:spPr>
            <a:xfrm>
              <a:off x="1663433" y="972766"/>
              <a:ext cx="330740" cy="3210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b="1" dirty="0"/>
                <a:t>5</a:t>
              </a:r>
            </a:p>
          </p:txBody>
        </p:sp>
      </p:grp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CD05A5D-9EDC-446A-836C-D5E53DD0D04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5118401" y="1607459"/>
            <a:ext cx="4870" cy="894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BE192C2-8109-4AF5-A6F4-A0BCD1A38138}"/>
              </a:ext>
            </a:extLst>
          </p:cNvPr>
          <p:cNvCxnSpPr>
            <a:cxnSpLocks/>
          </p:cNvCxnSpPr>
          <p:nvPr/>
        </p:nvCxnSpPr>
        <p:spPr>
          <a:xfrm flipV="1">
            <a:off x="1948799" y="1604212"/>
            <a:ext cx="4861" cy="6128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30112FD-550D-4770-8C7A-B8BC49F09662}"/>
              </a:ext>
            </a:extLst>
          </p:cNvPr>
          <p:cNvCxnSpPr/>
          <p:nvPr/>
        </p:nvCxnSpPr>
        <p:spPr>
          <a:xfrm>
            <a:off x="1924476" y="2217051"/>
            <a:ext cx="6339217" cy="6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099097F-D148-40E8-A889-84F4247BD469}"/>
              </a:ext>
            </a:extLst>
          </p:cNvPr>
          <p:cNvCxnSpPr>
            <a:cxnSpLocks/>
          </p:cNvCxnSpPr>
          <p:nvPr/>
        </p:nvCxnSpPr>
        <p:spPr>
          <a:xfrm flipV="1">
            <a:off x="8239375" y="1610692"/>
            <a:ext cx="4861" cy="6128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1EE47F84-41D8-4249-8EDA-D7D01264B1F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940686" y="3079575"/>
            <a:ext cx="2136863" cy="64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8060475-7540-45ED-9262-324DE3B8CBF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969885" y="3086063"/>
            <a:ext cx="0" cy="7295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4500BFF-A910-462D-B121-95530A51DA12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3258800" y="4481981"/>
            <a:ext cx="371920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6804871B-B818-4B64-85B4-FCB7E9B7A3B0}"/>
              </a:ext>
            </a:extLst>
          </p:cNvPr>
          <p:cNvGrpSpPr/>
          <p:nvPr/>
        </p:nvGrpSpPr>
        <p:grpSpPr>
          <a:xfrm>
            <a:off x="3829488" y="274768"/>
            <a:ext cx="2577830" cy="1332689"/>
            <a:chOff x="1828800" y="1118681"/>
            <a:chExt cx="2577830" cy="1332689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22A27711-C4C0-4ADF-802D-DDA8CA3E424D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/>
                <a:t>Image </a:t>
              </a:r>
              <a:r>
                <a:rPr lang="it-IT" sz="2000" dirty="0" err="1"/>
                <a:t>Polarity</a:t>
              </a:r>
              <a:r>
                <a:rPr lang="it-IT" sz="2000" dirty="0"/>
                <a:t> </a:t>
              </a:r>
              <a:r>
                <a:rPr lang="it-IT" sz="2000" dirty="0" err="1"/>
                <a:t>Prediction</a:t>
              </a:r>
              <a:endParaRPr lang="it-IT" sz="2000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72442C5-E496-4225-BD78-24E8E87DD3CE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Image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5261FB6-7C8C-48E3-A1D5-7ECC0E48052D}"/>
              </a:ext>
            </a:extLst>
          </p:cNvPr>
          <p:cNvGrpSpPr/>
          <p:nvPr/>
        </p:nvGrpSpPr>
        <p:grpSpPr>
          <a:xfrm>
            <a:off x="515605" y="173286"/>
            <a:ext cx="2743197" cy="1434171"/>
            <a:chOff x="1663433" y="1017199"/>
            <a:chExt cx="2743197" cy="1434171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11B860B-1DE1-4BCC-B6A5-5D5D560F9A23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/>
                <a:t>The Social Picture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0255A9F-6763-4546-BB97-837844D8B3A4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Image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E43EE10A-DC36-491A-8197-5B7CB4F9EF18}"/>
                </a:ext>
              </a:extLst>
            </p:cNvPr>
            <p:cNvSpPr/>
            <p:nvPr/>
          </p:nvSpPr>
          <p:spPr>
            <a:xfrm>
              <a:off x="1663433" y="1017199"/>
              <a:ext cx="522781" cy="252918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600" b="1" dirty="0"/>
                <a:t>3.2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9AE533C-95A4-493E-8453-DC6F510EDCAE}"/>
              </a:ext>
            </a:extLst>
          </p:cNvPr>
          <p:cNvGrpSpPr/>
          <p:nvPr/>
        </p:nvGrpSpPr>
        <p:grpSpPr>
          <a:xfrm>
            <a:off x="6978004" y="274768"/>
            <a:ext cx="2577830" cy="1332689"/>
            <a:chOff x="1828800" y="1118681"/>
            <a:chExt cx="2577830" cy="133268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17F65E10-A3D8-475E-BB55-9953D79AEAE3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/>
                <a:t>Image </a:t>
              </a:r>
              <a:r>
                <a:rPr lang="it-IT" sz="2000" dirty="0" err="1"/>
                <a:t>Popularity</a:t>
              </a:r>
              <a:r>
                <a:rPr lang="it-IT" sz="2000" dirty="0"/>
                <a:t> </a:t>
              </a:r>
              <a:r>
                <a:rPr lang="it-IT" sz="2000" dirty="0" err="1"/>
                <a:t>Prediction</a:t>
              </a:r>
              <a:endParaRPr lang="it-IT" sz="2000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D2059E9-C102-4736-A9C5-BB7BE5795466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Image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0F2572D-2E99-4A69-8DFC-8B477AF2F362}"/>
              </a:ext>
            </a:extLst>
          </p:cNvPr>
          <p:cNvGrpSpPr/>
          <p:nvPr/>
        </p:nvGrpSpPr>
        <p:grpSpPr>
          <a:xfrm>
            <a:off x="680972" y="3815636"/>
            <a:ext cx="2577830" cy="1332689"/>
            <a:chOff x="1828800" y="1118681"/>
            <a:chExt cx="2577830" cy="13326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D457760-D1D5-4E82-8BF7-FE362BCAF0A1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 err="1"/>
                <a:t>RECfusion</a:t>
              </a:r>
              <a:endParaRPr lang="it-IT" sz="2000" dirty="0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03C1565-63F2-44B4-9D33-154CEA1F627E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Video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9E7F4D22-5412-4479-8325-4E7AA45CDA7A}"/>
              </a:ext>
            </a:extLst>
          </p:cNvPr>
          <p:cNvGrpSpPr/>
          <p:nvPr/>
        </p:nvGrpSpPr>
        <p:grpSpPr>
          <a:xfrm>
            <a:off x="6978004" y="3815636"/>
            <a:ext cx="2577830" cy="1332689"/>
            <a:chOff x="1828800" y="1118681"/>
            <a:chExt cx="2577830" cy="1332689"/>
          </a:xfrm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72B2C8F8-A016-4404-BA0F-04D8AF58D6DA}"/>
                </a:ext>
              </a:extLst>
            </p:cNvPr>
            <p:cNvSpPr/>
            <p:nvPr/>
          </p:nvSpPr>
          <p:spPr>
            <a:xfrm>
              <a:off x="1828800" y="1118681"/>
              <a:ext cx="2577830" cy="13326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2000" dirty="0" err="1"/>
                <a:t>RECfusion</a:t>
              </a:r>
              <a:r>
                <a:rPr lang="it-IT" sz="2000" dirty="0"/>
                <a:t> for </a:t>
              </a:r>
              <a:r>
                <a:rPr lang="it-IT" sz="2000" dirty="0" err="1"/>
                <a:t>lifelogging</a:t>
              </a:r>
              <a:endParaRPr lang="it-IT" sz="2000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82D93A2-8896-4AF0-8077-FF0863C2ED71}"/>
                </a:ext>
              </a:extLst>
            </p:cNvPr>
            <p:cNvSpPr/>
            <p:nvPr/>
          </p:nvSpPr>
          <p:spPr>
            <a:xfrm>
              <a:off x="3771090" y="1147865"/>
              <a:ext cx="596631" cy="252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200" dirty="0"/>
                <a:t>Video</a:t>
              </a:r>
            </a:p>
          </p:txBody>
        </p:sp>
      </p:grp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CD05A5D-9EDC-446A-836C-D5E53DD0D0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118401" y="1607459"/>
            <a:ext cx="4870" cy="894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BE192C2-8109-4AF5-A6F4-A0BCD1A38138}"/>
              </a:ext>
            </a:extLst>
          </p:cNvPr>
          <p:cNvCxnSpPr>
            <a:cxnSpLocks/>
          </p:cNvCxnSpPr>
          <p:nvPr/>
        </p:nvCxnSpPr>
        <p:spPr>
          <a:xfrm flipV="1">
            <a:off x="1948799" y="1604212"/>
            <a:ext cx="4861" cy="6128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30112FD-550D-4770-8C7A-B8BC49F09662}"/>
              </a:ext>
            </a:extLst>
          </p:cNvPr>
          <p:cNvCxnSpPr/>
          <p:nvPr/>
        </p:nvCxnSpPr>
        <p:spPr>
          <a:xfrm>
            <a:off x="1924476" y="2217051"/>
            <a:ext cx="6339217" cy="6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099097F-D148-40E8-A889-84F4247BD469}"/>
              </a:ext>
            </a:extLst>
          </p:cNvPr>
          <p:cNvCxnSpPr>
            <a:cxnSpLocks/>
          </p:cNvCxnSpPr>
          <p:nvPr/>
        </p:nvCxnSpPr>
        <p:spPr>
          <a:xfrm flipV="1">
            <a:off x="8239375" y="1610692"/>
            <a:ext cx="4861" cy="6128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1EE47F84-41D8-4249-8EDA-D7D01264B1F3}"/>
              </a:ext>
            </a:extLst>
          </p:cNvPr>
          <p:cNvCxnSpPr>
            <a:cxnSpLocks/>
          </p:cNvCxnSpPr>
          <p:nvPr/>
        </p:nvCxnSpPr>
        <p:spPr>
          <a:xfrm>
            <a:off x="1940686" y="3079575"/>
            <a:ext cx="2136863" cy="64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8060475-7540-45ED-9262-324DE3B8CBF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969885" y="3086063"/>
            <a:ext cx="0" cy="7295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4500BFF-A910-462D-B121-95530A51DA12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3258800" y="4481981"/>
            <a:ext cx="371920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1B17686-CF09-4125-AF3E-7E1FA5B0AB71}"/>
              </a:ext>
            </a:extLst>
          </p:cNvPr>
          <p:cNvSpPr/>
          <p:nvPr/>
        </p:nvSpPr>
        <p:spPr>
          <a:xfrm>
            <a:off x="3907199" y="2536447"/>
            <a:ext cx="2295331" cy="12045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Crowdsourced Media Analysis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8820A3B-29FE-40CE-92AA-54A36AC55053}"/>
              </a:ext>
            </a:extLst>
          </p:cNvPr>
          <p:cNvSpPr/>
          <p:nvPr/>
        </p:nvSpPr>
        <p:spPr>
          <a:xfrm>
            <a:off x="3767623" y="2392967"/>
            <a:ext cx="319301" cy="25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00" b="1" dirty="0"/>
              <a:t>2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C95A3302-6D4F-481C-A52F-A1F06F881FDC}"/>
              </a:ext>
            </a:extLst>
          </p:cNvPr>
          <p:cNvSpPr/>
          <p:nvPr/>
        </p:nvSpPr>
        <p:spPr>
          <a:xfrm>
            <a:off x="3618167" y="162900"/>
            <a:ext cx="522781" cy="25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00" b="1" dirty="0"/>
              <a:t>3.3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CD931A44-BF80-4054-BAEB-22AF86541D08}"/>
              </a:ext>
            </a:extLst>
          </p:cNvPr>
          <p:cNvSpPr/>
          <p:nvPr/>
        </p:nvSpPr>
        <p:spPr>
          <a:xfrm>
            <a:off x="6720729" y="160428"/>
            <a:ext cx="522781" cy="25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00" b="1" dirty="0"/>
              <a:t>3.4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FA1B0F99-D1E5-4DED-B546-5EC9324FFB99}"/>
              </a:ext>
            </a:extLst>
          </p:cNvPr>
          <p:cNvSpPr/>
          <p:nvPr/>
        </p:nvSpPr>
        <p:spPr>
          <a:xfrm>
            <a:off x="422179" y="3666759"/>
            <a:ext cx="522781" cy="25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00" b="1" dirty="0"/>
              <a:t>4.2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144C26B9-3805-40D8-988B-2099E46CC706}"/>
              </a:ext>
            </a:extLst>
          </p:cNvPr>
          <p:cNvSpPr/>
          <p:nvPr/>
        </p:nvSpPr>
        <p:spPr>
          <a:xfrm>
            <a:off x="6720729" y="3689175"/>
            <a:ext cx="522781" cy="25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00" b="1" dirty="0"/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4275011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52</Words>
  <Application>Microsoft Office PowerPoint</Application>
  <PresentationFormat>Personalizzato</PresentationFormat>
  <Paragraphs>33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Ortis</dc:creator>
  <cp:lastModifiedBy>Alessandro Ortis</cp:lastModifiedBy>
  <cp:revision>5</cp:revision>
  <dcterms:created xsi:type="dcterms:W3CDTF">2018-06-14T15:12:37Z</dcterms:created>
  <dcterms:modified xsi:type="dcterms:W3CDTF">2018-06-27T11:13:16Z</dcterms:modified>
</cp:coreProperties>
</file>