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1" r:id="rId5"/>
    <p:sldId id="262" r:id="rId6"/>
    <p:sldId id="25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EMM%20Retreat\Stocktake\GES%202016-2020%20FG%20PNS%20Competencies%20(for%20PRF)%20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EMM%20Retreat\Stocktake\GES%202016-2020%20FG%20PNS%20Competencies%20(for%20PRF)%20V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EMM%20Retreat\Stocktake\GES%202016-2020%20FG%20PNS%20Competencies%20(for%20PRF)%20V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EMM%20Retreat\Stocktake\GES%202016-2020%20FG%20PNS%20Competencies%20(for%20PRF)%20V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EMM%20Retreat\Stocktake\GES%202016-2020%20FG%20PNS%20Competencies%20(for%20PRF)%20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EMM%20Retreat\Stocktake\GES%202016-2020%20FG%20PNS%20Competencies%20(for%20PRF)%20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EMM%20Retreat\Stocktake\GES%202016-2020%20FG%20PNS%20Competencies%20(for%20PRF)%20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EMM%20Retreat\Stocktake\GES%202016-2020%20FG%20PNS%20Competencies%20(for%20PRF)%20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EMM%20Retreat\Stocktake\GES%202016-2020%20FG%20PNS%20Competencies%20(for%20PRF)%20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GES\GES%202016-2020%20FG%20PNS%20Competencies%20(for%20PRF)%20V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iu\Documents\doc\000%20daniel2021\EMM%20Retreat\Stocktake\GES%202016-2020%20FG%20PNS%20Competencies%20(for%20PRF)%20V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%'!$H$94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'FG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%'!$I$94:$M$94</c:f>
              <c:numCache>
                <c:formatCode>0.0%</c:formatCode>
                <c:ptCount val="5"/>
                <c:pt idx="0">
                  <c:v>0.93095238095238098</c:v>
                </c:pt>
                <c:pt idx="1">
                  <c:v>0.91522842639593904</c:v>
                </c:pt>
                <c:pt idx="2">
                  <c:v>0.89006342494714585</c:v>
                </c:pt>
                <c:pt idx="3">
                  <c:v>0.90343698854337151</c:v>
                </c:pt>
                <c:pt idx="4">
                  <c:v>0.92433315187806209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09-41FA-8CFF-F995342A844C}"/>
            </c:ext>
          </c:extLst>
        </c:ser>
        <c:ser>
          <c:idx val="1"/>
          <c:order val="1"/>
          <c:tx>
            <c:strRef>
              <c:f>'FG %'!$H$95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'FG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%'!$I$95:$M$95</c:f>
              <c:numCache>
                <c:formatCode>0.0%</c:formatCode>
                <c:ptCount val="5"/>
                <c:pt idx="0">
                  <c:v>0.94111969111969118</c:v>
                </c:pt>
                <c:pt idx="1">
                  <c:v>0.92358634742740708</c:v>
                </c:pt>
                <c:pt idx="2">
                  <c:v>0.91308956014838372</c:v>
                </c:pt>
                <c:pt idx="3">
                  <c:v>0.92353643966547194</c:v>
                </c:pt>
                <c:pt idx="4">
                  <c:v>0.93120393120393119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09-41FA-8CFF-F995342A844C}"/>
            </c:ext>
          </c:extLst>
        </c:ser>
        <c:ser>
          <c:idx val="2"/>
          <c:order val="2"/>
          <c:tx>
            <c:strRef>
              <c:f>'FG %'!$H$96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'FG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%'!$I$96:$M$96</c:f>
              <c:numCache>
                <c:formatCode>0.0%</c:formatCode>
                <c:ptCount val="5"/>
                <c:pt idx="0">
                  <c:v>0.92601291837933064</c:v>
                </c:pt>
                <c:pt idx="1">
                  <c:v>0.9105786090005844</c:v>
                </c:pt>
                <c:pt idx="2">
                  <c:v>0.90332705586942874</c:v>
                </c:pt>
                <c:pt idx="3">
                  <c:v>0.89254533243787781</c:v>
                </c:pt>
                <c:pt idx="4">
                  <c:v>0.91516709511568128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09-41FA-8CFF-F995342A844C}"/>
            </c:ext>
          </c:extLst>
        </c:ser>
        <c:ser>
          <c:idx val="3"/>
          <c:order val="3"/>
          <c:tx>
            <c:strRef>
              <c:f>'FG %'!$H$97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'FG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%'!$I$97:$M$97</c:f>
              <c:numCache>
                <c:formatCode>0.0%</c:formatCode>
                <c:ptCount val="5"/>
                <c:pt idx="0">
                  <c:v>0.93714285714285717</c:v>
                </c:pt>
                <c:pt idx="1">
                  <c:v>0.92063492063492058</c:v>
                </c:pt>
                <c:pt idx="2">
                  <c:v>0.89240851993446202</c:v>
                </c:pt>
                <c:pt idx="3">
                  <c:v>0.91338582677165348</c:v>
                </c:pt>
                <c:pt idx="4">
                  <c:v>0.93034055727554177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09-41FA-8CFF-F995342A844C}"/>
            </c:ext>
          </c:extLst>
        </c:ser>
        <c:ser>
          <c:idx val="4"/>
          <c:order val="4"/>
          <c:tx>
            <c:strRef>
              <c:f>'FG %'!$H$98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14446583473373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B5-4AF4-B94A-8B94819DD1F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B5-4AF4-B94A-8B94819DD1F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B5-4AF4-B94A-8B94819DD1F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B5-4AF4-B94A-8B94819DD1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%'!$I$98:$M$98</c:f>
              <c:numCache>
                <c:formatCode>0.0%</c:formatCode>
                <c:ptCount val="5"/>
                <c:pt idx="0">
                  <c:v>0.9185502727981294</c:v>
                </c:pt>
                <c:pt idx="1">
                  <c:v>0.90897858319604619</c:v>
                </c:pt>
                <c:pt idx="2">
                  <c:v>0.90644099670897982</c:v>
                </c:pt>
                <c:pt idx="3">
                  <c:v>0.89450441609420994</c:v>
                </c:pt>
                <c:pt idx="4">
                  <c:v>0.94212380473074986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09-41FA-8CFF-F995342A844C}"/>
            </c:ext>
          </c:extLst>
        </c:ser>
        <c:ser>
          <c:idx val="5"/>
          <c:order val="5"/>
          <c:tx>
            <c:strRef>
              <c:f>'FG %'!$H$99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%'!$I$99:$M$99</c:f>
              <c:numCache>
                <c:formatCode>0.0%</c:formatCode>
                <c:ptCount val="5"/>
                <c:pt idx="0">
                  <c:v>0.93036713784270941</c:v>
                </c:pt>
                <c:pt idx="1">
                  <c:v>0.91567333267658357</c:v>
                </c:pt>
                <c:pt idx="2">
                  <c:v>0.90117899249732047</c:v>
                </c:pt>
                <c:pt idx="3">
                  <c:v>0.90523891767415088</c:v>
                </c:pt>
                <c:pt idx="4">
                  <c:v>0.92924211938296442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D09-41FA-8CFF-F995342A8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%'!$H$84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'PNS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%'!$I$84:$M$84</c:f>
              <c:numCache>
                <c:formatCode>0.0%</c:formatCode>
                <c:ptCount val="5"/>
                <c:pt idx="0">
                  <c:v>0.91787852865697173</c:v>
                </c:pt>
                <c:pt idx="1">
                  <c:v>0.91534391534391535</c:v>
                </c:pt>
                <c:pt idx="2">
                  <c:v>0.88361045130641336</c:v>
                </c:pt>
                <c:pt idx="3">
                  <c:v>0.89452495974235102</c:v>
                </c:pt>
                <c:pt idx="4">
                  <c:v>0.90228526398739162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8C-44B9-859F-DF9C1922497C}"/>
            </c:ext>
          </c:extLst>
        </c:ser>
        <c:ser>
          <c:idx val="1"/>
          <c:order val="1"/>
          <c:tx>
            <c:strRef>
              <c:f>'PNS %'!$H$85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'PNS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%'!$I$85:$M$85</c:f>
              <c:numCache>
                <c:formatCode>0.0%</c:formatCode>
                <c:ptCount val="5"/>
                <c:pt idx="0">
                  <c:v>0.96307692307692305</c:v>
                </c:pt>
                <c:pt idx="1">
                  <c:v>0.95316804407713496</c:v>
                </c:pt>
                <c:pt idx="2">
                  <c:v>0.93489861259338314</c:v>
                </c:pt>
                <c:pt idx="3">
                  <c:v>0.92806603773584906</c:v>
                </c:pt>
                <c:pt idx="4">
                  <c:v>0.94459459459459461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8C-44B9-859F-DF9C1922497C}"/>
            </c:ext>
          </c:extLst>
        </c:ser>
        <c:ser>
          <c:idx val="2"/>
          <c:order val="2"/>
          <c:tx>
            <c:strRef>
              <c:f>'PNS %'!$H$86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'PNS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%'!$I$86:$M$86</c:f>
              <c:numCache>
                <c:formatCode>0.0%</c:formatCode>
                <c:ptCount val="5"/>
                <c:pt idx="0">
                  <c:v>0.90256797583081572</c:v>
                </c:pt>
                <c:pt idx="1">
                  <c:v>0.90066777963272115</c:v>
                </c:pt>
                <c:pt idx="2">
                  <c:v>0.87445255474452566</c:v>
                </c:pt>
                <c:pt idx="3">
                  <c:v>0.8848022206800833</c:v>
                </c:pt>
                <c:pt idx="4">
                  <c:v>0.88282387190684131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8C-44B9-859F-DF9C1922497C}"/>
            </c:ext>
          </c:extLst>
        </c:ser>
        <c:ser>
          <c:idx val="3"/>
          <c:order val="3"/>
          <c:tx>
            <c:strRef>
              <c:f>'PNS %'!$H$87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'PNS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%'!$I$87:$M$87</c:f>
              <c:numCache>
                <c:formatCode>0.0%</c:formatCode>
                <c:ptCount val="5"/>
                <c:pt idx="0">
                  <c:v>0.91554702495201534</c:v>
                </c:pt>
                <c:pt idx="1">
                  <c:v>0.90018832391713755</c:v>
                </c:pt>
                <c:pt idx="2">
                  <c:v>0.89356435643564347</c:v>
                </c:pt>
                <c:pt idx="3">
                  <c:v>0.89511041009463721</c:v>
                </c:pt>
                <c:pt idx="4">
                  <c:v>0.89135802469135805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8C-44B9-859F-DF9C1922497C}"/>
            </c:ext>
          </c:extLst>
        </c:ser>
        <c:ser>
          <c:idx val="4"/>
          <c:order val="4"/>
          <c:tx>
            <c:strRef>
              <c:f>'PNS %'!$H$88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88525894987901E-2"/>
                  <c:y val="-3.318335003026721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00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C2-422F-BEEC-C12D9EA36EB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C2-422F-BEEC-C12D9EA36EB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C2-422F-BEEC-C12D9EA36EB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C2-422F-BEEC-C12D9EA36EB4}"/>
                </c:ext>
              </c:extLst>
            </c:dLbl>
            <c:dLbl>
              <c:idx val="4"/>
              <c:layout>
                <c:manualLayout>
                  <c:x val="-6.5582642391793806E-3"/>
                  <c:y val="-1.81002182002682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00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C2-422F-BEEC-C12D9EA36E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%'!$I$88:$M$88</c:f>
              <c:numCache>
                <c:formatCode>0.0%</c:formatCode>
                <c:ptCount val="5"/>
                <c:pt idx="0">
                  <c:v>0.91748099891422374</c:v>
                </c:pt>
                <c:pt idx="1">
                  <c:v>0.892461197339246</c:v>
                </c:pt>
                <c:pt idx="2">
                  <c:v>0.88914285714285712</c:v>
                </c:pt>
                <c:pt idx="3">
                  <c:v>0.86520076481835562</c:v>
                </c:pt>
                <c:pt idx="4">
                  <c:v>0.91077636152954811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8C-44B9-859F-DF9C1922497C}"/>
            </c:ext>
          </c:extLst>
        </c:ser>
        <c:ser>
          <c:idx val="5"/>
          <c:order val="5"/>
          <c:tx>
            <c:strRef>
              <c:f>'PNS %'!$H$89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%'!$I$89:$M$89</c:f>
              <c:numCache>
                <c:formatCode>0.0%</c:formatCode>
                <c:ptCount val="5"/>
                <c:pt idx="0">
                  <c:v>0.91911476694085392</c:v>
                </c:pt>
                <c:pt idx="1">
                  <c:v>0.90999601752289916</c:v>
                </c:pt>
                <c:pt idx="2">
                  <c:v>0.89287608272936181</c:v>
                </c:pt>
                <c:pt idx="3">
                  <c:v>0.89187339606501292</c:v>
                </c:pt>
                <c:pt idx="4">
                  <c:v>0.9020325947628639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8C-44B9-859F-DF9C19224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%'!$H$114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'FG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%'!$I$114:$M$114</c:f>
              <c:numCache>
                <c:formatCode>0.0%</c:formatCode>
                <c:ptCount val="5"/>
                <c:pt idx="0">
                  <c:v>0.96571428571428575</c:v>
                </c:pt>
                <c:pt idx="1">
                  <c:v>0.96142131979695433</c:v>
                </c:pt>
                <c:pt idx="2">
                  <c:v>0.95348837209302328</c:v>
                </c:pt>
                <c:pt idx="3">
                  <c:v>0.96072013093289688</c:v>
                </c:pt>
                <c:pt idx="4">
                  <c:v>0.96733805117038651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EA-4978-BDFC-42BC7623A1D8}"/>
            </c:ext>
          </c:extLst>
        </c:ser>
        <c:ser>
          <c:idx val="1"/>
          <c:order val="1"/>
          <c:tx>
            <c:strRef>
              <c:f>'FG %'!$H$115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'FG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%'!$I$115:$M$115</c:f>
              <c:numCache>
                <c:formatCode>0.0%</c:formatCode>
                <c:ptCount val="5"/>
                <c:pt idx="0">
                  <c:v>0.97055984555984554</c:v>
                </c:pt>
                <c:pt idx="1">
                  <c:v>0.9668874172185431</c:v>
                </c:pt>
                <c:pt idx="2">
                  <c:v>0.95813460519342875</c:v>
                </c:pt>
                <c:pt idx="3">
                  <c:v>0.96535244922341701</c:v>
                </c:pt>
                <c:pt idx="4">
                  <c:v>0.97297297297297303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EA-4978-BDFC-42BC7623A1D8}"/>
            </c:ext>
          </c:extLst>
        </c:ser>
        <c:ser>
          <c:idx val="2"/>
          <c:order val="2"/>
          <c:tx>
            <c:strRef>
              <c:f>'FG %'!$H$116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'FG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%'!$I$116:$M$116</c:f>
              <c:numCache>
                <c:formatCode>0.0%</c:formatCode>
                <c:ptCount val="5"/>
                <c:pt idx="0">
                  <c:v>0.96652965355255427</c:v>
                </c:pt>
                <c:pt idx="1">
                  <c:v>0.95967270601987131</c:v>
                </c:pt>
                <c:pt idx="2">
                  <c:v>0.96296296296296302</c:v>
                </c:pt>
                <c:pt idx="3">
                  <c:v>0.94761584956346545</c:v>
                </c:pt>
                <c:pt idx="4">
                  <c:v>0.95886889460154245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EA-4978-BDFC-42BC7623A1D8}"/>
            </c:ext>
          </c:extLst>
        </c:ser>
        <c:ser>
          <c:idx val="3"/>
          <c:order val="3"/>
          <c:tx>
            <c:strRef>
              <c:f>'FG %'!$H$117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'FG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%'!$I$117:$M$117</c:f>
              <c:numCache>
                <c:formatCode>0.0%</c:formatCode>
                <c:ptCount val="5"/>
                <c:pt idx="0">
                  <c:v>0.97285714285714286</c:v>
                </c:pt>
                <c:pt idx="1">
                  <c:v>0.95959595959595956</c:v>
                </c:pt>
                <c:pt idx="2">
                  <c:v>0.95303113052976518</c:v>
                </c:pt>
                <c:pt idx="3">
                  <c:v>0.96062992125984259</c:v>
                </c:pt>
                <c:pt idx="4">
                  <c:v>0.96800825593395257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EA-4978-BDFC-42BC7623A1D8}"/>
            </c:ext>
          </c:extLst>
        </c:ser>
        <c:ser>
          <c:idx val="4"/>
          <c:order val="4"/>
          <c:tx>
            <c:strRef>
              <c:f>'FG %'!$H$118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803140919026989E-2"/>
                  <c:y val="-3.60655598042236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09-4853-8A8A-72B2CDC3944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09-4853-8A8A-72B2CDC3944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09-4853-8A8A-72B2CDC3944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09-4853-8A8A-72B2CDC394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%'!$I$118:$M$118</c:f>
              <c:numCache>
                <c:formatCode>0.0%</c:formatCode>
                <c:ptCount val="5"/>
                <c:pt idx="0">
                  <c:v>0.95752143413873736</c:v>
                </c:pt>
                <c:pt idx="1">
                  <c:v>0.95551894563426687</c:v>
                </c:pt>
                <c:pt idx="2">
                  <c:v>0.96144804889515756</c:v>
                </c:pt>
                <c:pt idx="3">
                  <c:v>0.94995093228655536</c:v>
                </c:pt>
                <c:pt idx="4">
                  <c:v>0.96426774031202822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EA-4978-BDFC-42BC7623A1D8}"/>
            </c:ext>
          </c:extLst>
        </c:ser>
        <c:ser>
          <c:idx val="5"/>
          <c:order val="5"/>
          <c:tx>
            <c:strRef>
              <c:f>'FG %'!$H$119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%'!$I$119:$M$119</c:f>
              <c:numCache>
                <c:formatCode>0.0%</c:formatCode>
                <c:ptCount val="5"/>
                <c:pt idx="0">
                  <c:v>0.96622711317711785</c:v>
                </c:pt>
                <c:pt idx="1">
                  <c:v>0.96039799034577877</c:v>
                </c:pt>
                <c:pt idx="2">
                  <c:v>0.95777063236870319</c:v>
                </c:pt>
                <c:pt idx="3">
                  <c:v>0.95682210708117443</c:v>
                </c:pt>
                <c:pt idx="4">
                  <c:v>0.96635367762128321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EA-4978-BDFC-42BC7623A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%'!$H$114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'PNS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%'!$I$114:$M$114</c:f>
              <c:numCache>
                <c:formatCode>0.0%</c:formatCode>
                <c:ptCount val="5"/>
                <c:pt idx="0">
                  <c:v>0.94097519247219852</c:v>
                </c:pt>
                <c:pt idx="1">
                  <c:v>0.95414462081128748</c:v>
                </c:pt>
                <c:pt idx="2">
                  <c:v>0.92874109263657956</c:v>
                </c:pt>
                <c:pt idx="3">
                  <c:v>0.91787439613526567</c:v>
                </c:pt>
                <c:pt idx="4">
                  <c:v>0.93695823483057528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A3-44DA-BB49-BDBE3AF9F18F}"/>
            </c:ext>
          </c:extLst>
        </c:ser>
        <c:ser>
          <c:idx val="1"/>
          <c:order val="1"/>
          <c:tx>
            <c:strRef>
              <c:f>'PNS %'!$H$115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'PNS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%'!$I$115:$M$115</c:f>
              <c:numCache>
                <c:formatCode>0.0%</c:formatCode>
                <c:ptCount val="5"/>
                <c:pt idx="0">
                  <c:v>0.97692307692307689</c:v>
                </c:pt>
                <c:pt idx="1">
                  <c:v>0.95454545454545459</c:v>
                </c:pt>
                <c:pt idx="2">
                  <c:v>0.94770544290288161</c:v>
                </c:pt>
                <c:pt idx="3">
                  <c:v>0.94221698113207542</c:v>
                </c:pt>
                <c:pt idx="4">
                  <c:v>0.95270270270270274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A3-44DA-BB49-BDBE3AF9F18F}"/>
            </c:ext>
          </c:extLst>
        </c:ser>
        <c:ser>
          <c:idx val="2"/>
          <c:order val="2"/>
          <c:tx>
            <c:strRef>
              <c:f>'PNS %'!$H$116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'PNS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%'!$I$116:$M$116</c:f>
              <c:numCache>
                <c:formatCode>0.0%</c:formatCode>
                <c:ptCount val="5"/>
                <c:pt idx="0">
                  <c:v>0.95015105740181272</c:v>
                </c:pt>
                <c:pt idx="1">
                  <c:v>0.94991652754590983</c:v>
                </c:pt>
                <c:pt idx="2">
                  <c:v>0.91970802919708028</c:v>
                </c:pt>
                <c:pt idx="3">
                  <c:v>0.92852185981956969</c:v>
                </c:pt>
                <c:pt idx="4">
                  <c:v>0.94395924308588064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A3-44DA-BB49-BDBE3AF9F18F}"/>
            </c:ext>
          </c:extLst>
        </c:ser>
        <c:ser>
          <c:idx val="3"/>
          <c:order val="3"/>
          <c:tx>
            <c:strRef>
              <c:f>'PNS %'!$H$117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'PNS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%'!$I$117:$M$117</c:f>
              <c:numCache>
                <c:formatCode>0.0%</c:formatCode>
                <c:ptCount val="5"/>
                <c:pt idx="0">
                  <c:v>0.94721689059500958</c:v>
                </c:pt>
                <c:pt idx="1">
                  <c:v>0.92937853107344637</c:v>
                </c:pt>
                <c:pt idx="2">
                  <c:v>0.92574257425742568</c:v>
                </c:pt>
                <c:pt idx="3">
                  <c:v>0.91324921135646697</c:v>
                </c:pt>
                <c:pt idx="4">
                  <c:v>0.92263374485596705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5A3-44DA-BB49-BDBE3AF9F18F}"/>
            </c:ext>
          </c:extLst>
        </c:ser>
        <c:ser>
          <c:idx val="4"/>
          <c:order val="4"/>
          <c:tx>
            <c:strRef>
              <c:f>'PNS %'!$H$118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4326994710699645E-2"/>
                  <c:y val="-7.21311196084472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B4-42F3-AED0-ADDAB12105D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7B4-42F3-AED0-ADDAB12105D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B4-42F3-AED0-ADDAB12105D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B4-42F3-AED0-ADDAB12105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%'!$I$118:$M$118</c:f>
              <c:numCache>
                <c:formatCode>0.0%</c:formatCode>
                <c:ptCount val="5"/>
                <c:pt idx="0">
                  <c:v>0.95114006514657978</c:v>
                </c:pt>
                <c:pt idx="1">
                  <c:v>0.92239467849223944</c:v>
                </c:pt>
                <c:pt idx="2">
                  <c:v>0.91999999999999993</c:v>
                </c:pt>
                <c:pt idx="3">
                  <c:v>0.91969407265774383</c:v>
                </c:pt>
                <c:pt idx="4">
                  <c:v>0.93626882966396296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5A3-44DA-BB49-BDBE3AF9F18F}"/>
            </c:ext>
          </c:extLst>
        </c:ser>
        <c:ser>
          <c:idx val="5"/>
          <c:order val="5"/>
          <c:tx>
            <c:strRef>
              <c:f>'PNS %'!$H$119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%'!$I$113:$M$113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%'!$I$119:$M$119</c:f>
              <c:numCache>
                <c:formatCode>0.0%</c:formatCode>
                <c:ptCount val="5"/>
                <c:pt idx="0">
                  <c:v>0.95103799451625537</c:v>
                </c:pt>
                <c:pt idx="1">
                  <c:v>0.94225408203902838</c:v>
                </c:pt>
                <c:pt idx="2">
                  <c:v>0.92770019444935481</c:v>
                </c:pt>
                <c:pt idx="3">
                  <c:v>0.92335329341317363</c:v>
                </c:pt>
                <c:pt idx="4">
                  <c:v>0.93755722395165719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5A3-44DA-BB49-BDBE3AF9F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%'!$H$94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'PNS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%'!$I$94:$M$94</c:f>
              <c:numCache>
                <c:formatCode>0.0%</c:formatCode>
                <c:ptCount val="5"/>
                <c:pt idx="0">
                  <c:v>0.91017964071856294</c:v>
                </c:pt>
                <c:pt idx="1">
                  <c:v>0.91798941798941791</c:v>
                </c:pt>
                <c:pt idx="2">
                  <c:v>0.9002375296912114</c:v>
                </c:pt>
                <c:pt idx="3">
                  <c:v>0.89533011272141705</c:v>
                </c:pt>
                <c:pt idx="4">
                  <c:v>0.91489361702127658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E6-4ACD-B63D-6055CCDA2539}"/>
            </c:ext>
          </c:extLst>
        </c:ser>
        <c:ser>
          <c:idx val="1"/>
          <c:order val="1"/>
          <c:tx>
            <c:strRef>
              <c:f>'PNS %'!$H$95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'PNS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%'!$I$95:$M$95</c:f>
              <c:numCache>
                <c:formatCode>0.0%</c:formatCode>
                <c:ptCount val="5"/>
                <c:pt idx="0">
                  <c:v>0.95692307692307688</c:v>
                </c:pt>
                <c:pt idx="1">
                  <c:v>0.95041322314049581</c:v>
                </c:pt>
                <c:pt idx="2">
                  <c:v>0.92849519743863396</c:v>
                </c:pt>
                <c:pt idx="3">
                  <c:v>0.92806603773584906</c:v>
                </c:pt>
                <c:pt idx="4">
                  <c:v>0.93783783783783781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E6-4ACD-B63D-6055CCDA2539}"/>
            </c:ext>
          </c:extLst>
        </c:ser>
        <c:ser>
          <c:idx val="2"/>
          <c:order val="2"/>
          <c:tx>
            <c:strRef>
              <c:f>'PNS %'!$H$96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'PNS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%'!$I$96:$M$96</c:f>
              <c:numCache>
                <c:formatCode>0.0%</c:formatCode>
                <c:ptCount val="5"/>
                <c:pt idx="0">
                  <c:v>0.91842900302114816</c:v>
                </c:pt>
                <c:pt idx="1">
                  <c:v>0.91068447412353926</c:v>
                </c:pt>
                <c:pt idx="2">
                  <c:v>0.87299270072992696</c:v>
                </c:pt>
                <c:pt idx="3">
                  <c:v>0.89659958362248449</c:v>
                </c:pt>
                <c:pt idx="4">
                  <c:v>0.9068413391557496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E6-4ACD-B63D-6055CCDA2539}"/>
            </c:ext>
          </c:extLst>
        </c:ser>
        <c:ser>
          <c:idx val="3"/>
          <c:order val="3"/>
          <c:tx>
            <c:strRef>
              <c:f>'PNS %'!$H$97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'PNS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%'!$I$97:$M$97</c:f>
              <c:numCache>
                <c:formatCode>0.0%</c:formatCode>
                <c:ptCount val="5"/>
                <c:pt idx="0">
                  <c:v>0.92226487523992318</c:v>
                </c:pt>
                <c:pt idx="1">
                  <c:v>0.87476459510357818</c:v>
                </c:pt>
                <c:pt idx="2">
                  <c:v>0.88366336633663367</c:v>
                </c:pt>
                <c:pt idx="3">
                  <c:v>0.87460567823343849</c:v>
                </c:pt>
                <c:pt idx="4">
                  <c:v>0.88888888888888884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E6-4ACD-B63D-6055CCDA2539}"/>
            </c:ext>
          </c:extLst>
        </c:ser>
        <c:ser>
          <c:idx val="4"/>
          <c:order val="4"/>
          <c:tx>
            <c:strRef>
              <c:f>'PNS %'!$H$98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9954818551246731E-2"/>
                  <c:y val="-3.25398321138250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3A-480E-BA0F-6BF552BBF75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3A-480E-BA0F-6BF552BBF75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3A-480E-BA0F-6BF552BBF75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3A-480E-BA0F-6BF552BBF753}"/>
                </c:ext>
              </c:extLst>
            </c:dLbl>
            <c:dLbl>
              <c:idx val="4"/>
              <c:layout>
                <c:manualLayout>
                  <c:x val="-4.3721761594530803E-3"/>
                  <c:y val="-1.08466107046083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93A-480E-BA0F-6BF552BBF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%'!$I$98:$M$98</c:f>
              <c:numCache>
                <c:formatCode>0.0%</c:formatCode>
                <c:ptCount val="5"/>
                <c:pt idx="0">
                  <c:v>0.92725298588490768</c:v>
                </c:pt>
                <c:pt idx="1">
                  <c:v>0.86363636363636365</c:v>
                </c:pt>
                <c:pt idx="2">
                  <c:v>0.88571428571428579</c:v>
                </c:pt>
                <c:pt idx="3">
                  <c:v>0.88240917782026762</c:v>
                </c:pt>
                <c:pt idx="4">
                  <c:v>0.91309385863267667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E6-4ACD-B63D-6055CCDA2539}"/>
            </c:ext>
          </c:extLst>
        </c:ser>
        <c:ser>
          <c:idx val="5"/>
          <c:order val="5"/>
          <c:tx>
            <c:strRef>
              <c:f>'PNS %'!$H$99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%'!$I$93:$M$93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%'!$I$99:$M$99</c:f>
              <c:numCache>
                <c:formatCode>0.0%</c:formatCode>
                <c:ptCount val="5"/>
                <c:pt idx="0">
                  <c:v>0.92381511946729344</c:v>
                </c:pt>
                <c:pt idx="1">
                  <c:v>0.90203106332138594</c:v>
                </c:pt>
                <c:pt idx="2">
                  <c:v>0.89252253844794072</c:v>
                </c:pt>
                <c:pt idx="3">
                  <c:v>0.89358426005132596</c:v>
                </c:pt>
                <c:pt idx="4">
                  <c:v>0.90990661051089539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E6-4ACD-B63D-6055CCDA2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%'!$H$104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'FG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%'!$I$104:$M$104</c:f>
              <c:numCache>
                <c:formatCode>0.0%</c:formatCode>
                <c:ptCount val="5"/>
                <c:pt idx="0">
                  <c:v>0.81571428571428573</c:v>
                </c:pt>
                <c:pt idx="1">
                  <c:v>0.80710659898477155</c:v>
                </c:pt>
                <c:pt idx="2">
                  <c:v>0.80232558139534882</c:v>
                </c:pt>
                <c:pt idx="3">
                  <c:v>0.82978723404255317</c:v>
                </c:pt>
                <c:pt idx="4">
                  <c:v>0.86064235166031577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CB-4BBD-BA5E-EDD8E7473DD1}"/>
            </c:ext>
          </c:extLst>
        </c:ser>
        <c:ser>
          <c:idx val="1"/>
          <c:order val="1"/>
          <c:tx>
            <c:strRef>
              <c:f>'FG %'!$H$105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'FG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%'!$I$105:$M$105</c:f>
              <c:numCache>
                <c:formatCode>0.0%</c:formatCode>
                <c:ptCount val="5"/>
                <c:pt idx="0">
                  <c:v>0.85376447876447881</c:v>
                </c:pt>
                <c:pt idx="1">
                  <c:v>0.83800305654610285</c:v>
                </c:pt>
                <c:pt idx="2">
                  <c:v>0.82776894541600421</c:v>
                </c:pt>
                <c:pt idx="3">
                  <c:v>0.84468339307048979</c:v>
                </c:pt>
                <c:pt idx="4">
                  <c:v>0.8685503685503686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CB-4BBD-BA5E-EDD8E7473DD1}"/>
            </c:ext>
          </c:extLst>
        </c:ser>
        <c:ser>
          <c:idx val="2"/>
          <c:order val="2"/>
          <c:tx>
            <c:strRef>
              <c:f>'FG %'!$H$106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'FG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%'!$I$106:$M$106</c:f>
              <c:numCache>
                <c:formatCode>0.0%</c:formatCode>
                <c:ptCount val="5"/>
                <c:pt idx="0">
                  <c:v>0.80739870816206694</c:v>
                </c:pt>
                <c:pt idx="1">
                  <c:v>0.80537697253068385</c:v>
                </c:pt>
                <c:pt idx="2">
                  <c:v>0.80979284369114879</c:v>
                </c:pt>
                <c:pt idx="3">
                  <c:v>0.79113498992612497</c:v>
                </c:pt>
                <c:pt idx="4">
                  <c:v>0.85025706940874035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CB-4BBD-BA5E-EDD8E7473DD1}"/>
            </c:ext>
          </c:extLst>
        </c:ser>
        <c:ser>
          <c:idx val="3"/>
          <c:order val="3"/>
          <c:tx>
            <c:strRef>
              <c:f>'FG %'!$H$107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'FG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%'!$I$107:$M$107</c:f>
              <c:numCache>
                <c:formatCode>0.0%</c:formatCode>
                <c:ptCount val="5"/>
                <c:pt idx="0">
                  <c:v>0.8276190476190477</c:v>
                </c:pt>
                <c:pt idx="1">
                  <c:v>0.81770081770081771</c:v>
                </c:pt>
                <c:pt idx="2">
                  <c:v>0.80775532495903879</c:v>
                </c:pt>
                <c:pt idx="3">
                  <c:v>0.82858873410054512</c:v>
                </c:pt>
                <c:pt idx="4">
                  <c:v>0.86996904024767807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CB-4BBD-BA5E-EDD8E7473DD1}"/>
            </c:ext>
          </c:extLst>
        </c:ser>
        <c:ser>
          <c:idx val="4"/>
          <c:order val="4"/>
          <c:tx>
            <c:strRef>
              <c:f>'FG %'!$H$108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740405984975792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23-477F-AE40-BCFAB7F69FF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B23-477F-AE40-BCFAB7F69FF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23-477F-AE40-BCFAB7F69FF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B23-477F-AE40-BCFAB7F69F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%'!$I$108:$M$108</c:f>
              <c:numCache>
                <c:formatCode>0.0%</c:formatCode>
                <c:ptCount val="5"/>
                <c:pt idx="0">
                  <c:v>0.86009353078721751</c:v>
                </c:pt>
                <c:pt idx="1">
                  <c:v>0.84719934102141692</c:v>
                </c:pt>
                <c:pt idx="2">
                  <c:v>0.83121767748001885</c:v>
                </c:pt>
                <c:pt idx="3">
                  <c:v>0.82286555446516196</c:v>
                </c:pt>
                <c:pt idx="4">
                  <c:v>0.88072471061902369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CB-4BBD-BA5E-EDD8E7473DD1}"/>
            </c:ext>
          </c:extLst>
        </c:ser>
        <c:ser>
          <c:idx val="5"/>
          <c:order val="5"/>
          <c:tx>
            <c:strRef>
              <c:f>'FG %'!$H$109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%'!$I$109:$M$109</c:f>
              <c:numCache>
                <c:formatCode>0.0%</c:formatCode>
                <c:ptCount val="5"/>
                <c:pt idx="0">
                  <c:v>0.83502513992979799</c:v>
                </c:pt>
                <c:pt idx="1">
                  <c:v>0.82454930548714411</c:v>
                </c:pt>
                <c:pt idx="2">
                  <c:v>0.81639871382636653</c:v>
                </c:pt>
                <c:pt idx="3">
                  <c:v>0.82417962003454226</c:v>
                </c:pt>
                <c:pt idx="4">
                  <c:v>0.86675609210820481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FCB-4BBD-BA5E-EDD8E7473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88900000000000012"/>
          <c:min val="0.7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%'!$H$104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'PNS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%'!$I$104:$M$104</c:f>
              <c:numCache>
                <c:formatCode>0.0%</c:formatCode>
                <c:ptCount val="5"/>
                <c:pt idx="0">
                  <c:v>0.83917878528656975</c:v>
                </c:pt>
                <c:pt idx="1">
                  <c:v>0.82363315696649031</c:v>
                </c:pt>
                <c:pt idx="2">
                  <c:v>0.82422802850356292</c:v>
                </c:pt>
                <c:pt idx="3">
                  <c:v>0.80595813204508859</c:v>
                </c:pt>
                <c:pt idx="4">
                  <c:v>0.85973207249802996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21-466B-9828-E17237E2FE8A}"/>
            </c:ext>
          </c:extLst>
        </c:ser>
        <c:ser>
          <c:idx val="1"/>
          <c:order val="1"/>
          <c:tx>
            <c:strRef>
              <c:f>'PNS %'!$H$105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'PNS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%'!$I$105:$M$105</c:f>
              <c:numCache>
                <c:formatCode>0.0%</c:formatCode>
                <c:ptCount val="5"/>
                <c:pt idx="0">
                  <c:v>0.85538461538461541</c:v>
                </c:pt>
                <c:pt idx="1">
                  <c:v>0.85812672176308535</c:v>
                </c:pt>
                <c:pt idx="2">
                  <c:v>0.86125933831376722</c:v>
                </c:pt>
                <c:pt idx="3">
                  <c:v>0.86202830188679247</c:v>
                </c:pt>
                <c:pt idx="4">
                  <c:v>0.87702702702702706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21-466B-9828-E17237E2FE8A}"/>
            </c:ext>
          </c:extLst>
        </c:ser>
        <c:ser>
          <c:idx val="2"/>
          <c:order val="2"/>
          <c:tx>
            <c:strRef>
              <c:f>'PNS %'!$H$106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'PNS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%'!$I$106:$M$106</c:f>
              <c:numCache>
                <c:formatCode>0.0%</c:formatCode>
                <c:ptCount val="5"/>
                <c:pt idx="0">
                  <c:v>0.82175226586102723</c:v>
                </c:pt>
                <c:pt idx="1">
                  <c:v>0.8247078464106844</c:v>
                </c:pt>
                <c:pt idx="2">
                  <c:v>0.81167883211678826</c:v>
                </c:pt>
                <c:pt idx="3">
                  <c:v>0.8126301179736295</c:v>
                </c:pt>
                <c:pt idx="4">
                  <c:v>0.83915574963609896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21-466B-9828-E17237E2FE8A}"/>
            </c:ext>
          </c:extLst>
        </c:ser>
        <c:ser>
          <c:idx val="3"/>
          <c:order val="3"/>
          <c:tx>
            <c:strRef>
              <c:f>'PNS %'!$H$107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'PNS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%'!$I$107:$M$107</c:f>
              <c:numCache>
                <c:formatCode>0.0%</c:formatCode>
                <c:ptCount val="5"/>
                <c:pt idx="0">
                  <c:v>0.8512476007677543</c:v>
                </c:pt>
                <c:pt idx="1">
                  <c:v>0.78154425612052725</c:v>
                </c:pt>
                <c:pt idx="2">
                  <c:v>0.79455445544554459</c:v>
                </c:pt>
                <c:pt idx="3">
                  <c:v>0.80205047318611977</c:v>
                </c:pt>
                <c:pt idx="4">
                  <c:v>0.83539094650205759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21-466B-9828-E17237E2FE8A}"/>
            </c:ext>
          </c:extLst>
        </c:ser>
        <c:ser>
          <c:idx val="4"/>
          <c:order val="4"/>
          <c:tx>
            <c:strRef>
              <c:f>'PNS %'!$H$108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307134702960553E-2"/>
                  <c:y val="-3.60655598042236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53C-4306-8846-EF2A8059BA4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3C-4306-8846-EF2A8059BA4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3C-4306-8846-EF2A8059BA4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3C-4306-8846-EF2A8059BA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%'!$I$108:$M$108</c:f>
              <c:numCache>
                <c:formatCode>0.0%</c:formatCode>
                <c:ptCount val="5"/>
                <c:pt idx="0">
                  <c:v>0.85450597176981546</c:v>
                </c:pt>
                <c:pt idx="1">
                  <c:v>0.80709534368070956</c:v>
                </c:pt>
                <c:pt idx="2">
                  <c:v>0.82400000000000007</c:v>
                </c:pt>
                <c:pt idx="3">
                  <c:v>0.83078393881453161</c:v>
                </c:pt>
                <c:pt idx="4">
                  <c:v>0.86558516801854002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F21-466B-9828-E17237E2FE8A}"/>
            </c:ext>
          </c:extLst>
        </c:ser>
        <c:ser>
          <c:idx val="5"/>
          <c:order val="5"/>
          <c:tx>
            <c:strRef>
              <c:f>'PNS %'!$H$109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%'!$I$103:$M$103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%'!$I$109:$M$109</c:f>
              <c:numCache>
                <c:formatCode>0.0%</c:formatCode>
                <c:ptCount val="5"/>
                <c:pt idx="0">
                  <c:v>0.84195064629847238</c:v>
                </c:pt>
                <c:pt idx="1">
                  <c:v>0.81700517722023103</c:v>
                </c:pt>
                <c:pt idx="2">
                  <c:v>0.82092982146013793</c:v>
                </c:pt>
                <c:pt idx="3">
                  <c:v>0.81933276304533786</c:v>
                </c:pt>
                <c:pt idx="4">
                  <c:v>0.85240798388573524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F21-466B-9828-E17237E2F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88900000000000012"/>
          <c:min val="0.7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%'!$H$124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'FG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%'!$I$124:$M$124</c:f>
              <c:numCache>
                <c:formatCode>0.0%</c:formatCode>
                <c:ptCount val="5"/>
                <c:pt idx="0">
                  <c:v>0.91761904761904756</c:v>
                </c:pt>
                <c:pt idx="1">
                  <c:v>0.92385786802030445</c:v>
                </c:pt>
                <c:pt idx="2">
                  <c:v>0.91384778012684986</c:v>
                </c:pt>
                <c:pt idx="3">
                  <c:v>0.91216584833606107</c:v>
                </c:pt>
                <c:pt idx="4">
                  <c:v>0.91997822536744689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2E-4A37-9591-1E809C0620ED}"/>
            </c:ext>
          </c:extLst>
        </c:ser>
        <c:ser>
          <c:idx val="1"/>
          <c:order val="1"/>
          <c:tx>
            <c:strRef>
              <c:f>'FG %'!$H$125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'FG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%'!$I$125:$M$125</c:f>
              <c:numCache>
                <c:formatCode>0.0%</c:formatCode>
                <c:ptCount val="5"/>
                <c:pt idx="0">
                  <c:v>0.93484555984555984</c:v>
                </c:pt>
                <c:pt idx="1">
                  <c:v>0.92409577177789104</c:v>
                </c:pt>
                <c:pt idx="2">
                  <c:v>0.91944886062533127</c:v>
                </c:pt>
                <c:pt idx="3">
                  <c:v>0.93488649940262847</c:v>
                </c:pt>
                <c:pt idx="4">
                  <c:v>0.94471744471744468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2E-4A37-9591-1E809C0620ED}"/>
            </c:ext>
          </c:extLst>
        </c:ser>
        <c:ser>
          <c:idx val="2"/>
          <c:order val="2"/>
          <c:tx>
            <c:strRef>
              <c:f>'FG %'!$H$126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'FG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%'!$I$126:$M$126</c:f>
              <c:numCache>
                <c:formatCode>0.0%</c:formatCode>
                <c:ptCount val="5"/>
                <c:pt idx="0">
                  <c:v>0.90135055783910745</c:v>
                </c:pt>
                <c:pt idx="1">
                  <c:v>0.90940970192869663</c:v>
                </c:pt>
                <c:pt idx="2">
                  <c:v>0.92215944758317636</c:v>
                </c:pt>
                <c:pt idx="3">
                  <c:v>0.89926124916051042</c:v>
                </c:pt>
                <c:pt idx="4">
                  <c:v>0.92287917737789205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2E-4A37-9591-1E809C0620ED}"/>
            </c:ext>
          </c:extLst>
        </c:ser>
        <c:ser>
          <c:idx val="3"/>
          <c:order val="3"/>
          <c:tx>
            <c:strRef>
              <c:f>'FG %'!$H$127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'FG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%'!$I$127:$M$127</c:f>
              <c:numCache>
                <c:formatCode>0.0%</c:formatCode>
                <c:ptCount val="5"/>
                <c:pt idx="0">
                  <c:v>0.92714285714285716</c:v>
                </c:pt>
                <c:pt idx="1">
                  <c:v>0.91149591149591158</c:v>
                </c:pt>
                <c:pt idx="2">
                  <c:v>0.90933915892954675</c:v>
                </c:pt>
                <c:pt idx="3">
                  <c:v>0.91641429436705024</c:v>
                </c:pt>
                <c:pt idx="4">
                  <c:v>0.9272445820433437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2E-4A37-9591-1E809C0620ED}"/>
            </c:ext>
          </c:extLst>
        </c:ser>
        <c:ser>
          <c:idx val="4"/>
          <c:order val="4"/>
          <c:tx>
            <c:strRef>
              <c:f>'FG %'!$H$128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30713470296055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BC-4552-83D7-2BD8DC3F2F5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BC-4552-83D7-2BD8DC3F2F5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BC-4552-83D7-2BD8DC3F2F5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BC-4552-83D7-2BD8DC3F2F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%'!$I$128:$M$128</c:f>
              <c:numCache>
                <c:formatCode>0.0%</c:formatCode>
                <c:ptCount val="5"/>
                <c:pt idx="0">
                  <c:v>0.9197194076383477</c:v>
                </c:pt>
                <c:pt idx="1">
                  <c:v>0.91433278418451402</c:v>
                </c:pt>
                <c:pt idx="2">
                  <c:v>0.92477668077103903</c:v>
                </c:pt>
                <c:pt idx="3">
                  <c:v>0.91118743866535823</c:v>
                </c:pt>
                <c:pt idx="4">
                  <c:v>0.9431303472571716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2E-4A37-9591-1E809C0620ED}"/>
            </c:ext>
          </c:extLst>
        </c:ser>
        <c:ser>
          <c:idx val="5"/>
          <c:order val="5"/>
          <c:tx>
            <c:strRef>
              <c:f>'FG %'!$H$129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%'!$I$129:$M$129</c:f>
              <c:numCache>
                <c:formatCode>0.0%</c:formatCode>
                <c:ptCount val="5"/>
                <c:pt idx="0">
                  <c:v>0.92078550422161087</c:v>
                </c:pt>
                <c:pt idx="1">
                  <c:v>0.91665845729484774</c:v>
                </c:pt>
                <c:pt idx="2">
                  <c:v>0.91800643086816724</c:v>
                </c:pt>
                <c:pt idx="3">
                  <c:v>0.9149107656879677</c:v>
                </c:pt>
                <c:pt idx="4">
                  <c:v>0.93170131902526265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72E-4A37-9591-1E809C062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%'!$H$124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'PNS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%'!$I$124:$M$124</c:f>
              <c:numCache>
                <c:formatCode>0.0%</c:formatCode>
                <c:ptCount val="5"/>
                <c:pt idx="0">
                  <c:v>0.89991445680068438</c:v>
                </c:pt>
                <c:pt idx="1">
                  <c:v>0.89770723104056427</c:v>
                </c:pt>
                <c:pt idx="2">
                  <c:v>0.88519398258115589</c:v>
                </c:pt>
                <c:pt idx="3">
                  <c:v>0.87359098228663445</c:v>
                </c:pt>
                <c:pt idx="4">
                  <c:v>0.89440504334121351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64-4E2F-9B53-21AFCC03B95B}"/>
            </c:ext>
          </c:extLst>
        </c:ser>
        <c:ser>
          <c:idx val="1"/>
          <c:order val="1"/>
          <c:tx>
            <c:strRef>
              <c:f>'PNS %'!$H$125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'PNS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%'!$I$125:$M$125</c:f>
              <c:numCache>
                <c:formatCode>0.0%</c:formatCode>
                <c:ptCount val="5"/>
                <c:pt idx="0">
                  <c:v>0.92923076923076919</c:v>
                </c:pt>
                <c:pt idx="1">
                  <c:v>0.9242424242424242</c:v>
                </c:pt>
                <c:pt idx="2">
                  <c:v>0.91675560298826042</c:v>
                </c:pt>
                <c:pt idx="3">
                  <c:v>0.90801886792452824</c:v>
                </c:pt>
                <c:pt idx="4">
                  <c:v>0.92162162162162165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64-4E2F-9B53-21AFCC03B95B}"/>
            </c:ext>
          </c:extLst>
        </c:ser>
        <c:ser>
          <c:idx val="2"/>
          <c:order val="2"/>
          <c:tx>
            <c:strRef>
              <c:f>'PNS %'!$H$126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'PNS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%'!$I$126:$M$126</c:f>
              <c:numCache>
                <c:formatCode>0.0%</c:formatCode>
                <c:ptCount val="5"/>
                <c:pt idx="0">
                  <c:v>0.88066465256797577</c:v>
                </c:pt>
                <c:pt idx="1">
                  <c:v>0.88814691151919867</c:v>
                </c:pt>
                <c:pt idx="2">
                  <c:v>0.86861313868613144</c:v>
                </c:pt>
                <c:pt idx="3">
                  <c:v>0.87231089521165861</c:v>
                </c:pt>
                <c:pt idx="4">
                  <c:v>0.8915574963609898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64-4E2F-9B53-21AFCC03B95B}"/>
            </c:ext>
          </c:extLst>
        </c:ser>
        <c:ser>
          <c:idx val="3"/>
          <c:order val="3"/>
          <c:tx>
            <c:strRef>
              <c:f>'PNS %'!$H$127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'PNS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%'!$I$127:$M$127</c:f>
              <c:numCache>
                <c:formatCode>0.0%</c:formatCode>
                <c:ptCount val="5"/>
                <c:pt idx="0">
                  <c:v>0.88675623800383874</c:v>
                </c:pt>
                <c:pt idx="1">
                  <c:v>0.8606403013182673</c:v>
                </c:pt>
                <c:pt idx="2">
                  <c:v>0.85148514851485158</c:v>
                </c:pt>
                <c:pt idx="3">
                  <c:v>0.86277602523659302</c:v>
                </c:pt>
                <c:pt idx="4">
                  <c:v>0.86748971193415636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64-4E2F-9B53-21AFCC03B95B}"/>
            </c:ext>
          </c:extLst>
        </c:ser>
        <c:ser>
          <c:idx val="4"/>
          <c:order val="4"/>
          <c:tx>
            <c:strRef>
              <c:f>'PNS %'!$H$128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88525894987901E-2"/>
                  <c:y val="9.01653194144884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00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2052196209495404E-2"/>
                      <c:h val="6.125749531786678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C6A-4882-B7C8-A7357199D24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6A-4882-B7C8-A7357199D24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6A-4882-B7C8-A7357199D24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6A-4882-B7C8-A7357199D2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%'!$I$128:$M$128</c:f>
              <c:numCache>
                <c:formatCode>0.0%</c:formatCode>
                <c:ptCount val="5"/>
                <c:pt idx="0">
                  <c:v>0.9066232356134637</c:v>
                </c:pt>
                <c:pt idx="1">
                  <c:v>0.85920177383592022</c:v>
                </c:pt>
                <c:pt idx="2">
                  <c:v>0.90057142857142858</c:v>
                </c:pt>
                <c:pt idx="3">
                  <c:v>0.88814531548757181</c:v>
                </c:pt>
                <c:pt idx="4">
                  <c:v>0.91772885283893391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64-4E2F-9B53-21AFCC03B95B}"/>
            </c:ext>
          </c:extLst>
        </c:ser>
        <c:ser>
          <c:idx val="5"/>
          <c:order val="5"/>
          <c:tx>
            <c:strRef>
              <c:f>'PNS %'!$H$129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%'!$I$123:$M$123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%'!$I$129:$M$129</c:f>
              <c:numCache>
                <c:formatCode>0.0%</c:formatCode>
                <c:ptCount val="5"/>
                <c:pt idx="0">
                  <c:v>0.89717978848413626</c:v>
                </c:pt>
                <c:pt idx="1">
                  <c:v>0.88450816407805655</c:v>
                </c:pt>
                <c:pt idx="2">
                  <c:v>0.88156266572388198</c:v>
                </c:pt>
                <c:pt idx="3">
                  <c:v>0.87852865697177074</c:v>
                </c:pt>
                <c:pt idx="4">
                  <c:v>0.89507416224134773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64-4E2F-9B53-21AFCC03B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%'!$H$147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'FG %'!$I$146:$M$146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%'!$I$147:$M$147</c:f>
              <c:numCache>
                <c:formatCode>0.0%</c:formatCode>
                <c:ptCount val="5"/>
                <c:pt idx="0">
                  <c:v>0.94333333333333336</c:v>
                </c:pt>
                <c:pt idx="1">
                  <c:v>0.9441624365482234</c:v>
                </c:pt>
                <c:pt idx="2">
                  <c:v>0.94397463002114168</c:v>
                </c:pt>
                <c:pt idx="3">
                  <c:v>0.94980905619203493</c:v>
                </c:pt>
                <c:pt idx="4">
                  <c:v>0.95917256396298312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19-47BA-8D7D-DADC47446A19}"/>
            </c:ext>
          </c:extLst>
        </c:ser>
        <c:ser>
          <c:idx val="1"/>
          <c:order val="1"/>
          <c:tx>
            <c:strRef>
              <c:f>'FG %'!$H$148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'FG %'!$I$146:$M$146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%'!$I$148:$M$148</c:f>
              <c:numCache>
                <c:formatCode>0.0%</c:formatCode>
                <c:ptCount val="5"/>
                <c:pt idx="0">
                  <c:v>0.94498069498069504</c:v>
                </c:pt>
                <c:pt idx="1">
                  <c:v>0.93683138053998982</c:v>
                </c:pt>
                <c:pt idx="2">
                  <c:v>0.94435612082670906</c:v>
                </c:pt>
                <c:pt idx="3">
                  <c:v>0.94802867383512546</c:v>
                </c:pt>
                <c:pt idx="4">
                  <c:v>0.95823095823095827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19-47BA-8D7D-DADC47446A19}"/>
            </c:ext>
          </c:extLst>
        </c:ser>
        <c:ser>
          <c:idx val="2"/>
          <c:order val="2"/>
          <c:tx>
            <c:strRef>
              <c:f>'FG %'!$H$149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'FG %'!$I$146:$M$146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%'!$I$149:$M$149</c:f>
              <c:numCache>
                <c:formatCode>0.0%</c:formatCode>
                <c:ptCount val="5"/>
                <c:pt idx="0">
                  <c:v>0.93423370522607163</c:v>
                </c:pt>
                <c:pt idx="1">
                  <c:v>0.93571011104617186</c:v>
                </c:pt>
                <c:pt idx="2">
                  <c:v>0.94350282485875703</c:v>
                </c:pt>
                <c:pt idx="3">
                  <c:v>0.93888515782404303</c:v>
                </c:pt>
                <c:pt idx="4">
                  <c:v>0.95501285347043707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19-47BA-8D7D-DADC47446A19}"/>
            </c:ext>
          </c:extLst>
        </c:ser>
        <c:ser>
          <c:idx val="3"/>
          <c:order val="3"/>
          <c:tx>
            <c:strRef>
              <c:f>'FG %'!$H$150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'FG %'!$I$146:$M$146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%'!$I$150:$M$150</c:f>
              <c:numCache>
                <c:formatCode>0.0%</c:formatCode>
                <c:ptCount val="5"/>
                <c:pt idx="0">
                  <c:v>0.94380952380952376</c:v>
                </c:pt>
                <c:pt idx="1">
                  <c:v>0.94227994227994227</c:v>
                </c:pt>
                <c:pt idx="2">
                  <c:v>0.94756963407973782</c:v>
                </c:pt>
                <c:pt idx="3">
                  <c:v>0.95033313143549369</c:v>
                </c:pt>
                <c:pt idx="4">
                  <c:v>0.95975232198142413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19-47BA-8D7D-DADC47446A19}"/>
            </c:ext>
          </c:extLst>
        </c:ser>
        <c:ser>
          <c:idx val="4"/>
          <c:order val="4"/>
          <c:tx>
            <c:strRef>
              <c:f>'FG %'!$H$151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2504379671434204E-2"/>
                  <c:y val="-3.6853275791924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19-47BA-8D7D-DADC47446A1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519-47BA-8D7D-DADC47446A1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519-47BA-8D7D-DADC47446A1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519-47BA-8D7D-DADC47446A19}"/>
                </c:ext>
              </c:extLst>
            </c:dLbl>
            <c:dLbl>
              <c:idx val="4"/>
              <c:layout>
                <c:manualLayout>
                  <c:x val="-4.375364972619678E-3"/>
                  <c:y val="-7.37065515838493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519-47BA-8D7D-DADC47446A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%'!$I$146:$M$146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%'!$I$151:$M$151</c:f>
              <c:numCache>
                <c:formatCode>0.0%</c:formatCode>
                <c:ptCount val="5"/>
                <c:pt idx="0">
                  <c:v>0.95245518316445832</c:v>
                </c:pt>
                <c:pt idx="1">
                  <c:v>0.94110378912685333</c:v>
                </c:pt>
                <c:pt idx="2">
                  <c:v>0.95439586271744237</c:v>
                </c:pt>
                <c:pt idx="3">
                  <c:v>0.94602551521099121</c:v>
                </c:pt>
                <c:pt idx="4">
                  <c:v>0.96426774031202822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19-47BA-8D7D-DADC47446A19}"/>
            </c:ext>
          </c:extLst>
        </c:ser>
        <c:ser>
          <c:idx val="5"/>
          <c:order val="5"/>
          <c:tx>
            <c:strRef>
              <c:f>'FG %'!$H$152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%'!$I$146:$M$146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%'!$I$152:$M$152</c:f>
              <c:numCache>
                <c:formatCode>0.0%</c:formatCode>
                <c:ptCount val="5"/>
                <c:pt idx="0">
                  <c:v>0.94450241912532018</c:v>
                </c:pt>
                <c:pt idx="1">
                  <c:v>0.94020293567136237</c:v>
                </c:pt>
                <c:pt idx="2">
                  <c:v>0.94705251875669882</c:v>
                </c:pt>
                <c:pt idx="3">
                  <c:v>0.94680483592400688</c:v>
                </c:pt>
                <c:pt idx="4">
                  <c:v>0.95953498770400181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19-47BA-8D7D-DADC47446A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7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  <c:majorUnit val="2.0000000000000004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'PNS %'!$H$151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'PNS %'!$I$150:$M$150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%'!$I$151:$M$151</c:f>
              <c:numCache>
                <c:formatCode>0.0%</c:formatCode>
                <c:ptCount val="5"/>
                <c:pt idx="0">
                  <c:v>0.92044482463644139</c:v>
                </c:pt>
                <c:pt idx="1">
                  <c:v>0.92768959435626097</c:v>
                </c:pt>
                <c:pt idx="2">
                  <c:v>0.91765637371338082</c:v>
                </c:pt>
                <c:pt idx="3">
                  <c:v>0.91706924315619964</c:v>
                </c:pt>
                <c:pt idx="4">
                  <c:v>0.9314420803782506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21-41C2-BB05-A7E94097DE14}"/>
            </c:ext>
          </c:extLst>
        </c:ser>
        <c:ser>
          <c:idx val="1"/>
          <c:order val="1"/>
          <c:tx>
            <c:strRef>
              <c:f>'PNS %'!$H$152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'PNS %'!$I$150:$M$150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%'!$I$152:$M$152</c:f>
              <c:numCache>
                <c:formatCode>0.0%</c:formatCode>
                <c:ptCount val="5"/>
                <c:pt idx="0">
                  <c:v>0.95846153846153848</c:v>
                </c:pt>
                <c:pt idx="1">
                  <c:v>0.94077134986225897</c:v>
                </c:pt>
                <c:pt idx="2">
                  <c:v>0.93169690501600855</c:v>
                </c:pt>
                <c:pt idx="3">
                  <c:v>0.91863207547169812</c:v>
                </c:pt>
                <c:pt idx="4">
                  <c:v>0.94729729729729728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21-41C2-BB05-A7E94097DE14}"/>
            </c:ext>
          </c:extLst>
        </c:ser>
        <c:ser>
          <c:idx val="2"/>
          <c:order val="2"/>
          <c:tx>
            <c:strRef>
              <c:f>'PNS %'!$H$153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'PNS %'!$I$150:$M$150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%'!$I$153:$M$153</c:f>
              <c:numCache>
                <c:formatCode>0.0%</c:formatCode>
                <c:ptCount val="5"/>
                <c:pt idx="0">
                  <c:v>0.91918429003021151</c:v>
                </c:pt>
                <c:pt idx="1">
                  <c:v>0.91986644407345575</c:v>
                </c:pt>
                <c:pt idx="2">
                  <c:v>0.9051094890510949</c:v>
                </c:pt>
                <c:pt idx="3">
                  <c:v>0.9139486467730743</c:v>
                </c:pt>
                <c:pt idx="4">
                  <c:v>0.93013100436681218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21-41C2-BB05-A7E94097DE14}"/>
            </c:ext>
          </c:extLst>
        </c:ser>
        <c:ser>
          <c:idx val="3"/>
          <c:order val="3"/>
          <c:tx>
            <c:strRef>
              <c:f>'PNS %'!$H$154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'PNS %'!$I$150:$M$150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%'!$I$154:$M$154</c:f>
              <c:numCache>
                <c:formatCode>0.0%</c:formatCode>
                <c:ptCount val="5"/>
                <c:pt idx="0">
                  <c:v>0.92514395393474091</c:v>
                </c:pt>
                <c:pt idx="1">
                  <c:v>0.88700564971751417</c:v>
                </c:pt>
                <c:pt idx="2">
                  <c:v>0.91666666666666663</c:v>
                </c:pt>
                <c:pt idx="3">
                  <c:v>0.89747634069400628</c:v>
                </c:pt>
                <c:pt idx="4">
                  <c:v>0.91440329218106997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A21-41C2-BB05-A7E94097DE14}"/>
            </c:ext>
          </c:extLst>
        </c:ser>
        <c:ser>
          <c:idx val="4"/>
          <c:order val="4"/>
          <c:tx>
            <c:strRef>
              <c:f>'PNS %'!$H$155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1255109616673263E-2"/>
                  <c:y val="-2.49341376953396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21-41C2-BB05-A7E94097DE1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A21-41C2-BB05-A7E94097DE1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A21-41C2-BB05-A7E94097DE1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A21-41C2-BB05-A7E94097DE14}"/>
                </c:ext>
              </c:extLst>
            </c:dLbl>
            <c:dLbl>
              <c:idx val="4"/>
              <c:layout>
                <c:manualLayout>
                  <c:x val="-4.375364972619678E-3"/>
                  <c:y val="3.56201967076276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A21-41C2-BB05-A7E94097DE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'PNS %'!$I$150:$M$150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%'!$I$155:$M$155</c:f>
              <c:numCache>
                <c:formatCode>0.0%</c:formatCode>
                <c:ptCount val="5"/>
                <c:pt idx="0">
                  <c:v>0.9326818675352877</c:v>
                </c:pt>
                <c:pt idx="1">
                  <c:v>0.89246119733924612</c:v>
                </c:pt>
                <c:pt idx="2">
                  <c:v>0.90742857142857147</c:v>
                </c:pt>
                <c:pt idx="3">
                  <c:v>0.90917782026768645</c:v>
                </c:pt>
                <c:pt idx="4">
                  <c:v>0.92815758980301277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A21-41C2-BB05-A7E94097DE14}"/>
            </c:ext>
          </c:extLst>
        </c:ser>
        <c:ser>
          <c:idx val="5"/>
          <c:order val="5"/>
          <c:tx>
            <c:strRef>
              <c:f>'PNS %'!$H$156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'PNS %'!$I$150:$M$150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'PNS %'!$I$156:$M$156</c:f>
              <c:numCache>
                <c:formatCode>0.0%</c:formatCode>
                <c:ptCount val="5"/>
                <c:pt idx="0">
                  <c:v>0.92812377594986295</c:v>
                </c:pt>
                <c:pt idx="1">
                  <c:v>0.91278375149342894</c:v>
                </c:pt>
                <c:pt idx="2">
                  <c:v>0.91514937245890049</c:v>
                </c:pt>
                <c:pt idx="3">
                  <c:v>0.91086398631308807</c:v>
                </c:pt>
                <c:pt idx="4">
                  <c:v>0.92895074162241342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A21-41C2-BB05-A7E94097D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'FG %'!$H$84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strRef>
              <c:f>'FG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%'!$I$84:$M$84</c:f>
              <c:numCache>
                <c:formatCode>0.0%</c:formatCode>
                <c:ptCount val="5"/>
                <c:pt idx="0">
                  <c:v>0.94380952380952388</c:v>
                </c:pt>
                <c:pt idx="1">
                  <c:v>0.93553299492385777</c:v>
                </c:pt>
                <c:pt idx="2">
                  <c:v>0.91913319238900637</c:v>
                </c:pt>
                <c:pt idx="3">
                  <c:v>0.92580469176213853</c:v>
                </c:pt>
                <c:pt idx="4">
                  <c:v>0.93413173652694614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E3-43AF-85F8-437612DEBC5C}"/>
            </c:ext>
          </c:extLst>
        </c:ser>
        <c:ser>
          <c:idx val="1"/>
          <c:order val="1"/>
          <c:tx>
            <c:strRef>
              <c:f>'FG %'!$H$85</c:f>
              <c:strCache>
                <c:ptCount val="1"/>
                <c:pt idx="0">
                  <c:v>RP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'FG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%'!$I$85:$M$85</c:f>
              <c:numCache>
                <c:formatCode>0.0%</c:formatCode>
                <c:ptCount val="5"/>
                <c:pt idx="0">
                  <c:v>0.95656370656370648</c:v>
                </c:pt>
                <c:pt idx="1">
                  <c:v>0.94090677534386147</c:v>
                </c:pt>
                <c:pt idx="2">
                  <c:v>0.92898781134075248</c:v>
                </c:pt>
                <c:pt idx="3">
                  <c:v>0.94743130227001193</c:v>
                </c:pt>
                <c:pt idx="4">
                  <c:v>0.94226044226044225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E3-43AF-85F8-437612DEBC5C}"/>
            </c:ext>
          </c:extLst>
        </c:ser>
        <c:ser>
          <c:idx val="2"/>
          <c:order val="2"/>
          <c:tx>
            <c:strRef>
              <c:f>'FG %'!$H$86</c:f>
              <c:strCache>
                <c:ptCount val="1"/>
                <c:pt idx="0">
                  <c:v>SP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'FG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%'!$I$86:$M$86</c:f>
              <c:numCache>
                <c:formatCode>0.0%</c:formatCode>
                <c:ptCount val="5"/>
                <c:pt idx="0">
                  <c:v>0.94362889019377572</c:v>
                </c:pt>
                <c:pt idx="1">
                  <c:v>0.93337229690239631</c:v>
                </c:pt>
                <c:pt idx="2">
                  <c:v>0.91713747645951038</c:v>
                </c:pt>
                <c:pt idx="3">
                  <c:v>0.90933512424445939</c:v>
                </c:pt>
                <c:pt idx="4">
                  <c:v>0.91002570694087404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E3-43AF-85F8-437612DEBC5C}"/>
            </c:ext>
          </c:extLst>
        </c:ser>
        <c:ser>
          <c:idx val="3"/>
          <c:order val="3"/>
          <c:tx>
            <c:strRef>
              <c:f>'FG %'!$H$87</c:f>
              <c:strCache>
                <c:ptCount val="1"/>
                <c:pt idx="0">
                  <c:v>TP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'FG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%'!$I$87:$M$87</c:f>
              <c:numCache>
                <c:formatCode>0.0%</c:formatCode>
                <c:ptCount val="5"/>
                <c:pt idx="0">
                  <c:v>0.94285714285714284</c:v>
                </c:pt>
                <c:pt idx="1">
                  <c:v>0.93554593554593557</c:v>
                </c:pt>
                <c:pt idx="2">
                  <c:v>0.9164391043145822</c:v>
                </c:pt>
                <c:pt idx="3">
                  <c:v>0.93095093882495461</c:v>
                </c:pt>
                <c:pt idx="4">
                  <c:v>0.92518059855521151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E3-43AF-85F8-437612DEBC5C}"/>
            </c:ext>
          </c:extLst>
        </c:ser>
        <c:ser>
          <c:idx val="4"/>
          <c:order val="4"/>
          <c:tx>
            <c:strRef>
              <c:f>'FG %'!$H$88</c:f>
              <c:strCache>
                <c:ptCount val="1"/>
                <c:pt idx="0">
                  <c:v>NYP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86636538647821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00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66-41A5-8192-D37E01486BF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166-41A5-8192-D37E01486BF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66-41A5-8192-D37E01486BF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166-41A5-8192-D37E01486BF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00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166-41A5-8192-D37E01486B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'FG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%'!$I$88:$M$88</c:f>
              <c:numCache>
                <c:formatCode>0.0%</c:formatCode>
                <c:ptCount val="5"/>
                <c:pt idx="0">
                  <c:v>0.92088854247856589</c:v>
                </c:pt>
                <c:pt idx="1">
                  <c:v>0.91721581548599673</c:v>
                </c:pt>
                <c:pt idx="2">
                  <c:v>0.90550070521861781</c:v>
                </c:pt>
                <c:pt idx="3">
                  <c:v>0.91020608439646722</c:v>
                </c:pt>
                <c:pt idx="4">
                  <c:v>0.91696024157020639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E3-43AF-85F8-437612DEBC5C}"/>
            </c:ext>
          </c:extLst>
        </c:ser>
        <c:ser>
          <c:idx val="5"/>
          <c:order val="5"/>
          <c:tx>
            <c:strRef>
              <c:f>'FG %'!$H$89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'FG %'!$I$83:$M$83</c:f>
              <c:strCache>
                <c:ptCount val="5"/>
                <c:pt idx="0">
                  <c:v>GES2016</c:v>
                </c:pt>
                <c:pt idx="1">
                  <c:v>GES2017</c:v>
                </c:pt>
                <c:pt idx="2">
                  <c:v>GES2018</c:v>
                </c:pt>
                <c:pt idx="3">
                  <c:v>GES2019</c:v>
                </c:pt>
                <c:pt idx="4">
                  <c:v>GES2020</c:v>
                </c:pt>
              </c:strCache>
            </c:strRef>
          </c:cat>
          <c:val>
            <c:numRef>
              <c:f>'FG %'!$I$89:$M$89</c:f>
              <c:numCache>
                <c:formatCode>0.0%</c:formatCode>
                <c:ptCount val="5"/>
                <c:pt idx="0">
                  <c:v>0.94051797742149701</c:v>
                </c:pt>
                <c:pt idx="1">
                  <c:v>0.93182937641611663</c:v>
                </c:pt>
                <c:pt idx="2">
                  <c:v>0.9171489817792069</c:v>
                </c:pt>
                <c:pt idx="3">
                  <c:v>0.9244674726540012</c:v>
                </c:pt>
                <c:pt idx="4">
                  <c:v>0.92566510172143979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FE3-43AF-85F8-437612DEB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3785983"/>
        <c:axId val="1204760831"/>
      </c:lineChart>
      <c:catAx>
        <c:axId val="12437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4760831"/>
        <c:crosses val="autoZero"/>
        <c:auto val="1"/>
        <c:lblAlgn val="ctr"/>
        <c:lblOffset val="100"/>
        <c:noMultiLvlLbl val="0"/>
      </c:catAx>
      <c:valAx>
        <c:axId val="1204760831"/>
        <c:scaling>
          <c:orientation val="minMax"/>
          <c:max val="0.98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785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0379-B842-4F97-A604-CC490A27541D}" type="datetimeFigureOut">
              <a:rPr lang="en-SG" smtClean="0"/>
              <a:t>14/7/2021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8E82-6FB5-4ADB-9167-C4712F1F89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36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C090-A1FD-4472-962A-81FE8F6A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4CFAF-F1FB-4D44-B633-4285B17D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EDA1-4E6B-4313-880F-D592118B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E546-D25E-449D-A160-C0AAF6415758}" type="datetime1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1D12-1E8C-42BF-AE6E-36E3B06E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E5CF-C9EB-4E68-95FF-623D91FA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 descr="Template6.jpg">
            <a:extLst>
              <a:ext uri="{FF2B5EF4-FFF2-40B4-BE49-F238E27FC236}">
                <a16:creationId xmlns:a16="http://schemas.microsoft.com/office/drawing/2014/main" id="{CF36B744-505E-4861-9842-C98F18EEB6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BAD9-0831-483F-981A-77D2BB64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6C65E-422D-4272-84AA-CE9218C67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D63D3-B2D7-4B00-AE46-B1ED1C82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8078-1F9F-4CE1-B36B-C7B64FBE0B71}" type="datetime1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38B4-9349-4053-BB8E-BD1E69AA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73CC-D1DA-4F73-BBB1-9680A5A7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85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2FC9D-CDD8-4C51-91CF-921505A8B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63E66-B0FB-41C0-A6DD-1DA953AF3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3986-0173-474C-A880-AAB44135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B8D7-A6E2-4793-B84F-65FA4BD18A9F}" type="datetime1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F23C2-408C-43C5-9C03-A1C6B9BE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ACAE-E8DE-4AF5-BA50-8F441770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70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BD3A-2731-46E2-A2BC-D4B65381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882D0-E112-49E3-8AF5-56563C33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3F26-87F4-45DF-9193-23B0F1B5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BCA-1D95-4099-8FD3-D28403B9B067}" type="datetime1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880D-F61A-4626-96C1-ED69F47F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D903-C8F4-46AF-902B-28A94594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7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430F-3DDB-407B-A66A-B6ED89A3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80DF-E323-489C-AB5E-9AEEA395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6E7C-8514-461E-ACF2-A9A75291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65EE-A6FF-434A-81BB-0053408F83E9}" type="datetime1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B51C-539C-4220-AE8F-19F76674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6FC-EDB9-4337-B393-1D378FA6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51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F032-5D44-46AD-902C-7DB9FAC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AE56-E3ED-415B-A18D-667D7D36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F1B7F-6BFB-4CD0-A50E-079AA12D8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082D-7368-4B9A-8503-7C034A0D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E85B-F150-42BD-85B3-E9A7BBF717A7}" type="datetime1">
              <a:rPr lang="en-SG" smtClean="0"/>
              <a:t>14/7/2021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0730-14E1-498C-8271-98093AE5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7E77C-1C87-4123-AB81-0E87E8E4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57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B1E7-DE48-42BB-893C-C038E54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BA05-8390-492B-876E-E3FA8AE7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773F-AF4F-4276-AA00-7A6B9E6AF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FD43E-1A5D-40E6-8374-760FE919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7D18B-2302-4459-BF73-56286FA82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27FA8-6614-4DFF-83DE-F3481D29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0F39-757B-48E3-BC38-0FA7549169AB}" type="datetime1">
              <a:rPr lang="en-SG" smtClean="0"/>
              <a:t>14/7/2021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51D42-AE85-4C56-92EC-C755E877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B0638-BFCC-4722-A8ED-5DE15615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60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2834-E4B7-4000-B210-19C17148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5C772-C6F3-4D1E-AF97-63E9A32C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5FBB-05CC-42D5-B2E5-F09843C805B6}" type="datetime1">
              <a:rPr lang="en-SG" smtClean="0"/>
              <a:t>14/7/2021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01CEF-675D-4607-AAAE-7FD799F3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12795-808C-4709-BE2B-43448AAD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57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90279-9454-43F8-8FFF-5FD8D00D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466-4D62-4254-B699-7B594FB14CBF}" type="datetime1">
              <a:rPr lang="en-SG" smtClean="0"/>
              <a:t>14/7/2021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1E203-A0F7-42B2-826B-E5C29905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A7D5-5B6A-4651-9C5D-6392AC5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41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5600-CE16-425D-8488-6FB41349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F51F-880B-4239-90D5-E1F1581F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5A337-D8B2-478A-A36D-512538B1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68276-AAB9-4998-B245-0ECF7EB1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5F55-72E6-4535-BC18-386CF1DF98A7}" type="datetime1">
              <a:rPr lang="en-SG" smtClean="0"/>
              <a:t>14/7/2021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917D9-A9A7-4996-9227-B4FF4749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93D01-8482-483E-85DE-242E9A98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35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11F7-6F98-49E0-9852-96C08D59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FD482-FAB4-45E2-9C68-CFDD444A4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67472-34A0-48AE-922C-5DDE2A40F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D2016-DF2B-4FF5-8DC9-35697960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109C-5F44-4424-A099-DD2CBF871A04}" type="datetime1">
              <a:rPr lang="en-SG" smtClean="0"/>
              <a:t>14/7/2021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7F97-DA40-42B7-9E77-2C5D4D15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C3C5E-A7D9-449D-A974-2503243B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2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189C2-D687-4260-B638-506BBEE4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886D5-2993-4B73-8643-BDB57B2B9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DB5C2-84D2-4DB4-A881-7A10A8DCA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FFEA-E3EB-4DE5-A69C-24B5B72C08A1}" type="datetime1">
              <a:rPr lang="en-SG" smtClean="0"/>
              <a:t>14/7/2021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906D-EA9E-4BF2-AEE9-0A3C4BB5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C295-3611-41F4-990E-A700C6622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1D10-7289-417D-9745-177B9B8E2F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47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240D7A-8A0A-4BC1-B530-427FF4E1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31" y="502279"/>
            <a:ext cx="6514686" cy="5762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08593D-F5F5-4319-B081-6293CF687861}"/>
              </a:ext>
            </a:extLst>
          </p:cNvPr>
          <p:cNvSpPr/>
          <p:nvPr/>
        </p:nvSpPr>
        <p:spPr>
          <a:xfrm>
            <a:off x="811118" y="449114"/>
            <a:ext cx="3256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Graduate Employment Survey (GES) – Feedback on </a:t>
            </a:r>
            <a:r>
              <a:rPr lang="en-SG" sz="24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Lifeskills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A225-098B-4782-94A8-41433B44D936}"/>
              </a:ext>
            </a:extLst>
          </p:cNvPr>
          <p:cNvSpPr/>
          <p:nvPr/>
        </p:nvSpPr>
        <p:spPr>
          <a:xfrm>
            <a:off x="4907764" y="1948189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13911-C25F-4D8B-A9DC-AA6F3B357252}"/>
              </a:ext>
            </a:extLst>
          </p:cNvPr>
          <p:cNvSpPr/>
          <p:nvPr/>
        </p:nvSpPr>
        <p:spPr>
          <a:xfrm>
            <a:off x="4907764" y="2361629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42B1B-DA79-4887-B86C-F39CB1F4B9C2}"/>
              </a:ext>
            </a:extLst>
          </p:cNvPr>
          <p:cNvSpPr/>
          <p:nvPr/>
        </p:nvSpPr>
        <p:spPr>
          <a:xfrm>
            <a:off x="4907764" y="3614874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80EB8-0243-418B-BD57-056B3E92E86C}"/>
              </a:ext>
            </a:extLst>
          </p:cNvPr>
          <p:cNvSpPr/>
          <p:nvPr/>
        </p:nvSpPr>
        <p:spPr>
          <a:xfrm>
            <a:off x="4907764" y="4038871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7F023-10E0-4CB7-B958-C78F534B6F87}"/>
              </a:ext>
            </a:extLst>
          </p:cNvPr>
          <p:cNvSpPr/>
          <p:nvPr/>
        </p:nvSpPr>
        <p:spPr>
          <a:xfrm>
            <a:off x="4907764" y="4870271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E392B9-9161-485E-9567-9991BF12ADDE}"/>
              </a:ext>
            </a:extLst>
          </p:cNvPr>
          <p:cNvSpPr/>
          <p:nvPr/>
        </p:nvSpPr>
        <p:spPr>
          <a:xfrm>
            <a:off x="4520371" y="2020620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FDE046-F26E-466B-AE4D-30C7A2A3621C}"/>
              </a:ext>
            </a:extLst>
          </p:cNvPr>
          <p:cNvSpPr/>
          <p:nvPr/>
        </p:nvSpPr>
        <p:spPr>
          <a:xfrm>
            <a:off x="4520371" y="2444626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85E1FB0-F159-43A1-92C3-D2D0E796EEAA}"/>
              </a:ext>
            </a:extLst>
          </p:cNvPr>
          <p:cNvSpPr/>
          <p:nvPr/>
        </p:nvSpPr>
        <p:spPr>
          <a:xfrm>
            <a:off x="4520371" y="3692495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978EAA-EB4B-4067-99F9-95AADF388A25}"/>
              </a:ext>
            </a:extLst>
          </p:cNvPr>
          <p:cNvSpPr/>
          <p:nvPr/>
        </p:nvSpPr>
        <p:spPr>
          <a:xfrm>
            <a:off x="4520371" y="4125550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3C694A-90DE-4C6F-9C25-72FC4AF6210B}"/>
              </a:ext>
            </a:extLst>
          </p:cNvPr>
          <p:cNvSpPr/>
          <p:nvPr/>
        </p:nvSpPr>
        <p:spPr>
          <a:xfrm>
            <a:off x="4520371" y="4956955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C4AD5D-38D4-4385-B95C-82D36828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1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AC006-75EE-487E-87FC-DC1ADBDACA82}"/>
              </a:ext>
            </a:extLst>
          </p:cNvPr>
          <p:cNvSpPr txBox="1"/>
          <p:nvPr/>
        </p:nvSpPr>
        <p:spPr>
          <a:xfrm>
            <a:off x="1710894" y="5582964"/>
            <a:ext cx="217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PRF2019 and PRF2020 data for MOE.  </a:t>
            </a:r>
          </a:p>
          <a:p>
            <a:r>
              <a:rPr lang="en-SG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Comparison of Poly results were shared at PRF2019.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3E2178-13A7-4381-A1DE-2551FB9C786E}"/>
              </a:ext>
            </a:extLst>
          </p:cNvPr>
          <p:cNvSpPr/>
          <p:nvPr/>
        </p:nvSpPr>
        <p:spPr>
          <a:xfrm>
            <a:off x="1434857" y="5573911"/>
            <a:ext cx="312250" cy="2496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B2A82-8A5C-41A8-AC1B-55AB97D80191}"/>
              </a:ext>
            </a:extLst>
          </p:cNvPr>
          <p:cNvSpPr txBox="1"/>
          <p:nvPr/>
        </p:nvSpPr>
        <p:spPr>
          <a:xfrm>
            <a:off x="832384" y="1627537"/>
            <a:ext cx="279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Common set answered by all Poly graduates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54A2C7-A9A7-42A9-9471-F26505C6B3BD}"/>
              </a:ext>
            </a:extLst>
          </p:cNvPr>
          <p:cNvSpPr/>
          <p:nvPr/>
        </p:nvSpPr>
        <p:spPr>
          <a:xfrm>
            <a:off x="4897207" y="4453816"/>
            <a:ext cx="5957180" cy="41645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A734D0-C6EB-4A02-B953-E2FB6CAB4C02}"/>
              </a:ext>
            </a:extLst>
          </p:cNvPr>
          <p:cNvSpPr/>
          <p:nvPr/>
        </p:nvSpPr>
        <p:spPr>
          <a:xfrm>
            <a:off x="832384" y="2420466"/>
            <a:ext cx="2961018" cy="22467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NYP </a:t>
            </a:r>
          </a:p>
          <a:p>
            <a:pPr algn="ctr"/>
            <a:r>
              <a:rPr lang="en-SG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vs</a:t>
            </a:r>
          </a:p>
          <a:p>
            <a:pPr algn="ctr"/>
            <a:r>
              <a:rPr lang="en-SG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NP, RP, SP, TP</a:t>
            </a:r>
          </a:p>
          <a:p>
            <a:pPr algn="ctr"/>
            <a:r>
              <a:rPr lang="en-SG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vs </a:t>
            </a:r>
          </a:p>
          <a:p>
            <a:pPr algn="ctr"/>
            <a:r>
              <a:rPr lang="en-SG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All-Poly-</a:t>
            </a:r>
            <a:r>
              <a:rPr lang="en-SG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Avg</a:t>
            </a:r>
            <a:endParaRPr lang="en-S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1BE2D7-35CC-4007-A1FE-3D2F0DBBD2D9}"/>
              </a:ext>
            </a:extLst>
          </p:cNvPr>
          <p:cNvSpPr/>
          <p:nvPr/>
        </p:nvSpPr>
        <p:spPr>
          <a:xfrm>
            <a:off x="2513851" y="504494"/>
            <a:ext cx="7997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Q23d_f  Critical Thinking and Problem Solving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I am able to apply skills and knowledge necessary to handle and solve problems.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946DEB-9E3C-4576-89A3-4A9351702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42821"/>
              </p:ext>
            </p:extLst>
          </p:nvPr>
        </p:nvGraphicFramePr>
        <p:xfrm>
          <a:off x="388032" y="1360063"/>
          <a:ext cx="5812087" cy="352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3CEF978-49B0-49D0-B618-A7D8C0AFC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938502"/>
              </p:ext>
            </p:extLst>
          </p:nvPr>
        </p:nvGraphicFramePr>
        <p:xfrm>
          <a:off x="6227954" y="1359757"/>
          <a:ext cx="5809464" cy="35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6AFE658-8590-4071-9CD4-A119FDE18AF3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08127-DA35-43DE-89CC-0A53FBF87B07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FED85-5602-472E-B8B8-8328563C43BF}"/>
              </a:ext>
            </a:extLst>
          </p:cNvPr>
          <p:cNvSpPr/>
          <p:nvPr/>
        </p:nvSpPr>
        <p:spPr>
          <a:xfrm>
            <a:off x="116910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1FCF07-5608-4253-B81A-4084323D0CDD}"/>
              </a:ext>
            </a:extLst>
          </p:cNvPr>
          <p:cNvSpPr/>
          <p:nvPr/>
        </p:nvSpPr>
        <p:spPr>
          <a:xfrm>
            <a:off x="701745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0E65F2-558D-42A7-AA59-B479D25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2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CEF08-7A7D-4895-A132-775D5FAC5C80}"/>
              </a:ext>
            </a:extLst>
          </p:cNvPr>
          <p:cNvSpPr/>
          <p:nvPr/>
        </p:nvSpPr>
        <p:spPr>
          <a:xfrm>
            <a:off x="2544024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5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84393A6-0FCE-4D1A-860F-ED2CBF215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901607"/>
              </p:ext>
            </p:extLst>
          </p:nvPr>
        </p:nvGraphicFramePr>
        <p:xfrm>
          <a:off x="389540" y="1230286"/>
          <a:ext cx="5812087" cy="352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58FE0DF-E5EB-4931-91C1-8FCD3327FF75}"/>
              </a:ext>
            </a:extLst>
          </p:cNvPr>
          <p:cNvSpPr/>
          <p:nvPr/>
        </p:nvSpPr>
        <p:spPr>
          <a:xfrm>
            <a:off x="1848418" y="503810"/>
            <a:ext cx="9151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Q23d_g  Creativity and Innovation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I am confident in my abilities to create new and original solutions that will help me succeed.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148FBAA-929D-4C40-9ABA-E3B0BF0D2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722714"/>
              </p:ext>
            </p:extLst>
          </p:nvPr>
        </p:nvGraphicFramePr>
        <p:xfrm>
          <a:off x="6228384" y="1235976"/>
          <a:ext cx="5809464" cy="352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F7D3992-CB4A-418F-86A5-092675E22224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09795-D334-4DB6-8387-2FDBD96F1C19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37ECF3-4143-4106-8917-3C89808E6519}"/>
              </a:ext>
            </a:extLst>
          </p:cNvPr>
          <p:cNvSpPr/>
          <p:nvPr/>
        </p:nvSpPr>
        <p:spPr>
          <a:xfrm>
            <a:off x="1169107" y="39736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2F8498-AACE-48BD-84A2-F5F4364EF031}"/>
              </a:ext>
            </a:extLst>
          </p:cNvPr>
          <p:cNvSpPr/>
          <p:nvPr/>
        </p:nvSpPr>
        <p:spPr>
          <a:xfrm>
            <a:off x="7017457" y="39736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A88C419-4B12-42E6-9CBD-1EA02641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3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E3109-A049-441C-A275-AC8FACC58917}"/>
              </a:ext>
            </a:extLst>
          </p:cNvPr>
          <p:cNvSpPr/>
          <p:nvPr/>
        </p:nvSpPr>
        <p:spPr>
          <a:xfrm>
            <a:off x="1874071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EC4CF6C-206B-4859-A85C-1E30866FC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463295"/>
              </p:ext>
            </p:extLst>
          </p:nvPr>
        </p:nvGraphicFramePr>
        <p:xfrm>
          <a:off x="389222" y="1357031"/>
          <a:ext cx="5809464" cy="352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6532A-AD68-4B37-9E10-CC3C9E245A26}"/>
              </a:ext>
            </a:extLst>
          </p:cNvPr>
          <p:cNvSpPr/>
          <p:nvPr/>
        </p:nvSpPr>
        <p:spPr>
          <a:xfrm>
            <a:off x="2346358" y="507333"/>
            <a:ext cx="839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Q23d_c  Multidisciplinary Knowledge and Skills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- I am able to apply knowledge and skills from different disciplines to solve problems.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165E4FB-0B38-44E8-ABD3-F0AAD5C7E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200624"/>
              </p:ext>
            </p:extLst>
          </p:nvPr>
        </p:nvGraphicFramePr>
        <p:xfrm>
          <a:off x="6227278" y="1360063"/>
          <a:ext cx="5809464" cy="352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9191391-2231-4C98-9F2A-791EB2A0C064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86CBC-6AC8-4B5F-805F-59A20838A93D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0013E6-407E-43F9-ADFC-AFECF05D7A68}"/>
              </a:ext>
            </a:extLst>
          </p:cNvPr>
          <p:cNvSpPr/>
          <p:nvPr/>
        </p:nvSpPr>
        <p:spPr>
          <a:xfrm>
            <a:off x="116910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859F8-CB06-45B7-96B7-4F74E04FAF6A}"/>
              </a:ext>
            </a:extLst>
          </p:cNvPr>
          <p:cNvSpPr/>
          <p:nvPr/>
        </p:nvSpPr>
        <p:spPr>
          <a:xfrm>
            <a:off x="701745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D4F22B8-A060-41B3-9420-E4001B46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4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C19B1E-7675-4EFB-BFD1-537D941E1602}"/>
              </a:ext>
            </a:extLst>
          </p:cNvPr>
          <p:cNvSpPr/>
          <p:nvPr/>
        </p:nvSpPr>
        <p:spPr>
          <a:xfrm>
            <a:off x="2417280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0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054CC5-2911-48ED-9FDA-934CEFE9AED7}"/>
              </a:ext>
            </a:extLst>
          </p:cNvPr>
          <p:cNvSpPr/>
          <p:nvPr/>
        </p:nvSpPr>
        <p:spPr>
          <a:xfrm>
            <a:off x="3102315" y="506130"/>
            <a:ext cx="6530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Q23d_h  Ability to Learn Independently 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I am able to learn new knowledge and skills at my own initiative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8B714-89FD-44C5-8E4C-81149A942C9F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594BB-D945-4A56-8720-EB39185D06D9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AD7AAEB-4D7B-4C3F-AA69-9D3FD50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5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1DFD9-EBB6-4D3B-BDCE-D1E9A45F43CF}"/>
              </a:ext>
            </a:extLst>
          </p:cNvPr>
          <p:cNvSpPr/>
          <p:nvPr/>
        </p:nvSpPr>
        <p:spPr>
          <a:xfrm>
            <a:off x="3114394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536C4CA-3126-42FD-AC25-924FA6B52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900361"/>
              </p:ext>
            </p:extLst>
          </p:nvPr>
        </p:nvGraphicFramePr>
        <p:xfrm>
          <a:off x="388031" y="1439502"/>
          <a:ext cx="5805230" cy="3446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DDB8DCB-EFF9-4B3A-A4C1-38AAEE5A5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541469"/>
              </p:ext>
            </p:extLst>
          </p:nvPr>
        </p:nvGraphicFramePr>
        <p:xfrm>
          <a:off x="6230419" y="1327002"/>
          <a:ext cx="5805230" cy="3565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D2C2BF0-4C2B-4581-8436-B59B247B2D40}"/>
              </a:ext>
            </a:extLst>
          </p:cNvPr>
          <p:cNvSpPr/>
          <p:nvPr/>
        </p:nvSpPr>
        <p:spPr>
          <a:xfrm>
            <a:off x="116910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36949-F6C6-4FCE-BDBE-D374492F0C8A}"/>
              </a:ext>
            </a:extLst>
          </p:cNvPr>
          <p:cNvSpPr/>
          <p:nvPr/>
        </p:nvSpPr>
        <p:spPr>
          <a:xfrm>
            <a:off x="701745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8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2BD387-F6E0-4901-B646-D5AF24228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953053"/>
              </p:ext>
            </p:extLst>
          </p:nvPr>
        </p:nvGraphicFramePr>
        <p:xfrm>
          <a:off x="386394" y="1361417"/>
          <a:ext cx="5812087" cy="352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F8486CC-BF3B-4DFC-BE70-2FEDFA5AB5DE}"/>
              </a:ext>
            </a:extLst>
          </p:cNvPr>
          <p:cNvSpPr/>
          <p:nvPr/>
        </p:nvSpPr>
        <p:spPr>
          <a:xfrm>
            <a:off x="3292438" y="506805"/>
            <a:ext cx="60960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Q23d_b  Oral Communication and Presentation Skills 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I am able to listen and speak effectively.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587A67A-A146-4C50-A079-DCF6F367A4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768832"/>
              </p:ext>
            </p:extLst>
          </p:nvPr>
        </p:nvGraphicFramePr>
        <p:xfrm>
          <a:off x="6234693" y="1367976"/>
          <a:ext cx="5809464" cy="3508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E303B51-23E4-4854-A401-5F5413DE55F7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FCC53-69A2-4395-90F6-F07051249663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7F3B05-BBF1-44C0-B9EE-7D440B36712E}"/>
              </a:ext>
            </a:extLst>
          </p:cNvPr>
          <p:cNvSpPr/>
          <p:nvPr/>
        </p:nvSpPr>
        <p:spPr>
          <a:xfrm>
            <a:off x="116910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1B50E-7ADA-45A0-87BC-F7549A11CA85}"/>
              </a:ext>
            </a:extLst>
          </p:cNvPr>
          <p:cNvSpPr/>
          <p:nvPr/>
        </p:nvSpPr>
        <p:spPr>
          <a:xfrm>
            <a:off x="701745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C3903A2-9EBF-4777-9EE3-CD359C8C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6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E275C8-DE38-4423-9FED-0D89DC452BD0}"/>
              </a:ext>
            </a:extLst>
          </p:cNvPr>
          <p:cNvSpPr/>
          <p:nvPr/>
        </p:nvSpPr>
        <p:spPr>
          <a:xfrm>
            <a:off x="3313565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7ADBF5-37A0-446B-8693-648984536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034088"/>
              </p:ext>
            </p:extLst>
          </p:nvPr>
        </p:nvGraphicFramePr>
        <p:xfrm>
          <a:off x="395323" y="1362563"/>
          <a:ext cx="5815368" cy="352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8054CC5-2911-48ED-9FDA-934CEFE9AED7}"/>
              </a:ext>
            </a:extLst>
          </p:cNvPr>
          <p:cNvSpPr/>
          <p:nvPr/>
        </p:nvSpPr>
        <p:spPr>
          <a:xfrm>
            <a:off x="4659511" y="506130"/>
            <a:ext cx="3542922" cy="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Q23d_i  Interpersonal Effectiveness</a:t>
            </a:r>
          </a:p>
          <a:p>
            <a:r>
              <a: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I can work effectively in teams.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C64214F-9D7A-48C6-B397-FAEE25DA86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038907"/>
              </p:ext>
            </p:extLst>
          </p:nvPr>
        </p:nvGraphicFramePr>
        <p:xfrm>
          <a:off x="6229473" y="1362563"/>
          <a:ext cx="5809464" cy="352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238B714-89FD-44C5-8E4C-81149A942C9F}"/>
              </a:ext>
            </a:extLst>
          </p:cNvPr>
          <p:cNvSpPr/>
          <p:nvPr/>
        </p:nvSpPr>
        <p:spPr>
          <a:xfrm>
            <a:off x="2426364" y="4876221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Fresh Graduates (FG)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594BB-D945-4A56-8720-EB39185D06D9}"/>
              </a:ext>
            </a:extLst>
          </p:cNvPr>
          <p:cNvSpPr/>
          <p:nvPr/>
        </p:nvSpPr>
        <p:spPr>
          <a:xfrm>
            <a:off x="7930638" y="4876221"/>
            <a:ext cx="25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bg1">
                    <a:lumMod val="50000"/>
                  </a:schemeClr>
                </a:solidFill>
              </a:rPr>
              <a:t>Post-NS Graduates (PNS)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C2BF0-4C2B-4581-8436-B59B247B2D40}"/>
              </a:ext>
            </a:extLst>
          </p:cNvPr>
          <p:cNvSpPr/>
          <p:nvPr/>
        </p:nvSpPr>
        <p:spPr>
          <a:xfrm>
            <a:off x="116910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36949-F6C6-4FCE-BDBE-D374492F0C8A}"/>
              </a:ext>
            </a:extLst>
          </p:cNvPr>
          <p:cNvSpPr/>
          <p:nvPr/>
        </p:nvSpPr>
        <p:spPr>
          <a:xfrm>
            <a:off x="7017457" y="4087938"/>
            <a:ext cx="4892059" cy="212457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AD7AAEB-4D7B-4C3F-AA69-9D3FD50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1D10-7289-417D-9745-177B9B8E2F57}" type="slidenum">
              <a:rPr lang="en-SG" smtClean="0">
                <a:solidFill>
                  <a:schemeClr val="bg1"/>
                </a:solidFill>
              </a:rPr>
              <a:t>7</a:t>
            </a:fld>
            <a:endParaRPr lang="en-SG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1DFD9-EBB6-4D3B-BDCE-D1E9A45F43CF}"/>
              </a:ext>
            </a:extLst>
          </p:cNvPr>
          <p:cNvSpPr/>
          <p:nvPr/>
        </p:nvSpPr>
        <p:spPr>
          <a:xfrm>
            <a:off x="4689691" y="1096170"/>
            <a:ext cx="24521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900" i="1" dirty="0">
                <a:solidFill>
                  <a:schemeClr val="tx1">
                    <a:lumMod val="50000"/>
                    <a:lumOff val="50000"/>
                  </a:schemeClr>
                </a:solidFill>
                <a:ea typeface="SimSun"/>
                <a:cs typeface="Arial" pitchFamily="34" charset="0"/>
              </a:rPr>
              <a:t>Rated “Well/Very Well” out of a 4-point scale</a:t>
            </a:r>
            <a:endParaRPr lang="en-SG" sz="9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8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1BCBF61AAB34DADB25CFD601AC18A" ma:contentTypeVersion="10" ma:contentTypeDescription="Create a new document." ma:contentTypeScope="" ma:versionID="e443068a19166c3d95f765a7203046b3">
  <xsd:schema xmlns:xsd="http://www.w3.org/2001/XMLSchema" xmlns:xs="http://www.w3.org/2001/XMLSchema" xmlns:p="http://schemas.microsoft.com/office/2006/metadata/properties" xmlns:ns2="787a0cc9-5e4b-4964-8840-7caf7a192f89" targetNamespace="http://schemas.microsoft.com/office/2006/metadata/properties" ma:root="true" ma:fieldsID="f86fcefbec2fa961263bf573d5345bb9" ns2:_="">
    <xsd:import namespace="787a0cc9-5e4b-4964-8840-7caf7a192f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a0cc9-5e4b-4964-8840-7caf7a192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DB5396-8299-493B-B9DF-F0C36B32D2C0}"/>
</file>

<file path=customXml/itemProps2.xml><?xml version="1.0" encoding="utf-8"?>
<ds:datastoreItem xmlns:ds="http://schemas.openxmlformats.org/officeDocument/2006/customXml" ds:itemID="{2E771F69-54FE-41A4-B909-A99FEECF05C2}"/>
</file>

<file path=customXml/itemProps3.xml><?xml version="1.0" encoding="utf-8"?>
<ds:datastoreItem xmlns:ds="http://schemas.openxmlformats.org/officeDocument/2006/customXml" ds:itemID="{41A54C4B-0C17-4558-9589-384D443E54DC}"/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LIU (NYP)</dc:creator>
  <cp:lastModifiedBy>Viridis LIEW (NYP)</cp:lastModifiedBy>
  <cp:revision>24</cp:revision>
  <dcterms:created xsi:type="dcterms:W3CDTF">2021-04-24T14:14:46Z</dcterms:created>
  <dcterms:modified xsi:type="dcterms:W3CDTF">2021-07-14T05:56:35Z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0x010100EA81BCBF61AAB34DADB25CFD601AC18A</vt:lpwstr>
  </property>
</Properties>
</file>