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Web / ChatBot </a:t>
            </a:r>
            <a:r>
              <a:rPr lang="ru-RU" b="1" i="1" dirty="0"/>
              <a:t>проект по теме</a:t>
            </a:r>
            <a:br>
              <a:rPr lang="ru-RU" b="1" i="1" dirty="0"/>
            </a:br>
            <a:r>
              <a:rPr lang="ru-RU" b="1" i="1" dirty="0"/>
              <a:t>«Химик Афанасий»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Дьячков Д.С., Нагайцев А.А.</a:t>
            </a:r>
          </a:p>
          <a:p>
            <a:pPr algn="r"/>
            <a:r>
              <a:rPr lang="ru-RU" sz="1600" dirty="0" smtClean="0"/>
              <a:t>Преподаватель</a:t>
            </a:r>
            <a:r>
              <a:rPr lang="en-US" sz="1600" dirty="0" smtClean="0"/>
              <a:t>: </a:t>
            </a:r>
            <a:r>
              <a:rPr lang="ru-RU" sz="1600" dirty="0" smtClean="0"/>
              <a:t>Копытина Е.А.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743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04664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Представляемый слушателям проект является переработкой проекта по QT помощника по химии.</a:t>
            </a:r>
          </a:p>
          <a:p>
            <a:r>
              <a:rPr lang="ru-RU" sz="2400" dirty="0"/>
              <a:t>Перенос бота в Телеграмм сделает его намного более удобным и доступным каждому пользователю.</a:t>
            </a:r>
          </a:p>
          <a:p>
            <a:r>
              <a:rPr lang="ru-RU" sz="2400" dirty="0"/>
              <a:t>На наш взгляд химия – интересный, но далеко не простой предмет в средней и старшей школе. К сожалению, не все учителя умеют объяснять предмет правильно, поэтому не все любят химию и понимают её. </a:t>
            </a:r>
          </a:p>
          <a:p>
            <a:r>
              <a:rPr lang="ru-RU" sz="2400" dirty="0"/>
              <a:t>Разработанное приложение должно служить помощником каждому школьнику. Теперь в нем будут присутствовать те функции, которые изначально не были включены в проект: </a:t>
            </a:r>
            <a:r>
              <a:rPr lang="ru-RU" sz="2400" dirty="0" err="1"/>
              <a:t>окислительно</a:t>
            </a:r>
            <a:r>
              <a:rPr lang="ru-RU" sz="2400" dirty="0"/>
              <a:t>-восстановительные реакции с электронным балансом, которые часто являются большой проблемой для девятиклассников и одиннадцатиклассников, молекулярные и ионные уравнения и не только.</a:t>
            </a:r>
          </a:p>
        </p:txBody>
      </p:sp>
    </p:spTree>
    <p:extLst>
      <p:ext uri="{BB962C8B-B14F-4D97-AF65-F5344CB8AC3E}">
        <p14:creationId xmlns:p14="http://schemas.microsoft.com/office/powerpoint/2010/main" val="13812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04664"/>
            <a:ext cx="9144000" cy="598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Программа в своей реализации использует большинство кода проекта </a:t>
            </a:r>
            <a:r>
              <a:rPr lang="en-US" b="1" i="1" dirty="0"/>
              <a:t>QT</a:t>
            </a:r>
            <a:r>
              <a:rPr lang="ru-RU" b="1" i="1" dirty="0"/>
              <a:t> “Помощник по химии”</a:t>
            </a:r>
            <a:r>
              <a:rPr lang="ru-RU" dirty="0"/>
              <a:t> (многие функции претерпели изменения для успешного согласования с </a:t>
            </a:r>
            <a:r>
              <a:rPr lang="en-US" dirty="0"/>
              <a:t>API python</a:t>
            </a:r>
            <a:r>
              <a:rPr lang="ru-RU" dirty="0"/>
              <a:t>-</a:t>
            </a:r>
            <a:r>
              <a:rPr lang="en-US" dirty="0"/>
              <a:t>telegram</a:t>
            </a:r>
            <a:r>
              <a:rPr lang="ru-RU" dirty="0"/>
              <a:t>-</a:t>
            </a:r>
            <a:r>
              <a:rPr lang="en-US" dirty="0"/>
              <a:t>bot</a:t>
            </a:r>
            <a:r>
              <a:rPr lang="ru-RU" dirty="0"/>
              <a:t>): </a:t>
            </a:r>
            <a:r>
              <a:rPr lang="en-US" i="1" dirty="0"/>
              <a:t>class Substance</a:t>
            </a:r>
            <a:r>
              <a:rPr lang="ru-RU" i="1" dirty="0"/>
              <a:t>, </a:t>
            </a:r>
            <a:r>
              <a:rPr lang="en-US" i="1" dirty="0"/>
              <a:t>class Atoms</a:t>
            </a:r>
            <a:r>
              <a:rPr lang="ru-RU" i="1" dirty="0"/>
              <a:t> и большое количество различных функций</a:t>
            </a:r>
            <a:endParaRPr lang="ru-RU" dirty="0"/>
          </a:p>
          <a:p>
            <a:r>
              <a:rPr lang="ru-RU" dirty="0"/>
              <a:t>Также “Химик” использует БД, взятую со старого проекта.</a:t>
            </a:r>
          </a:p>
          <a:p>
            <a:r>
              <a:rPr lang="ru-RU" dirty="0"/>
              <a:t> </a:t>
            </a:r>
          </a:p>
          <a:p>
            <a:r>
              <a:rPr lang="ru-RU" b="1" i="1" dirty="0"/>
              <a:t>Тело </a:t>
            </a:r>
            <a:r>
              <a:rPr lang="en-US" b="1" i="1" dirty="0"/>
              <a:t>chat</a:t>
            </a:r>
            <a:r>
              <a:rPr lang="ru-RU" b="1" i="1" dirty="0"/>
              <a:t>-</a:t>
            </a:r>
            <a:r>
              <a:rPr lang="en-US" b="1" i="1" dirty="0"/>
              <a:t>bot</a:t>
            </a:r>
            <a:r>
              <a:rPr lang="ru-RU" b="1" i="1" dirty="0"/>
              <a:t> реализовано в файле </a:t>
            </a:r>
            <a:r>
              <a:rPr lang="en-US" b="1" i="1" dirty="0"/>
              <a:t>main</a:t>
            </a:r>
            <a:r>
              <a:rPr lang="ru-RU" b="1" i="1" dirty="0"/>
              <a:t>.</a:t>
            </a:r>
            <a:r>
              <a:rPr lang="en-US" b="1" i="1" dirty="0" err="1"/>
              <a:t>py</a:t>
            </a:r>
            <a:r>
              <a:rPr lang="ru-RU" b="1" i="1" dirty="0"/>
              <a:t>:</a:t>
            </a:r>
            <a:endParaRPr lang="ru-RU" dirty="0"/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start</a:t>
            </a:r>
            <a:r>
              <a:rPr lang="ru-RU" u="sng" dirty="0"/>
              <a:t>”:</a:t>
            </a:r>
            <a:r>
              <a:rPr lang="ru-RU" dirty="0"/>
              <a:t> приветственная информация при запуске бота (/</a:t>
            </a:r>
            <a:r>
              <a:rPr lang="en-US" dirty="0"/>
              <a:t>start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ru-RU" u="sng" dirty="0"/>
              <a:t>  </a:t>
            </a:r>
            <a:r>
              <a:rPr lang="en-US" u="sng" dirty="0"/>
              <a:t>help</a:t>
            </a:r>
            <a:r>
              <a:rPr lang="ru-RU" u="sng" dirty="0"/>
              <a:t>_</a:t>
            </a:r>
            <a:r>
              <a:rPr lang="en-US" u="sng" dirty="0"/>
              <a:t>command</a:t>
            </a:r>
            <a:r>
              <a:rPr lang="ru-RU" u="sng" dirty="0"/>
              <a:t>”:</a:t>
            </a:r>
            <a:r>
              <a:rPr lang="ru-RU" dirty="0"/>
              <a:t> показ допустимых команд (/</a:t>
            </a:r>
            <a:r>
              <a:rPr lang="en-US" dirty="0"/>
              <a:t>help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stop</a:t>
            </a:r>
            <a:r>
              <a:rPr lang="ru-RU" u="sng" dirty="0"/>
              <a:t>”:</a:t>
            </a:r>
            <a:r>
              <a:rPr lang="ru-RU" dirty="0"/>
              <a:t> отмена какого-либо диалога-запроса (/</a:t>
            </a:r>
            <a:r>
              <a:rPr lang="en-US" dirty="0"/>
              <a:t>stop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gen</a:t>
            </a:r>
            <a:r>
              <a:rPr lang="ru-RU" u="sng" dirty="0"/>
              <a:t>_</a:t>
            </a:r>
            <a:r>
              <a:rPr lang="en-US" u="sng" dirty="0"/>
              <a:t>reaction</a:t>
            </a:r>
            <a:r>
              <a:rPr lang="ru-RU" u="sng" dirty="0"/>
              <a:t>” и 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gen</a:t>
            </a:r>
            <a:r>
              <a:rPr lang="ru-RU" u="sng" dirty="0"/>
              <a:t>_</a:t>
            </a:r>
            <a:r>
              <a:rPr lang="en-US" u="sng" dirty="0"/>
              <a:t>handler</a:t>
            </a:r>
            <a:r>
              <a:rPr lang="ru-RU" u="sng" dirty="0"/>
              <a:t>”:</a:t>
            </a:r>
            <a:r>
              <a:rPr lang="ru-RU" dirty="0"/>
              <a:t> диалог-запрос на получение реакции и расстановку коэффициентов (/</a:t>
            </a:r>
            <a:r>
              <a:rPr lang="en-US" dirty="0"/>
              <a:t>gen</a:t>
            </a:r>
            <a:r>
              <a:rPr lang="ru-RU" dirty="0"/>
              <a:t>_</a:t>
            </a:r>
            <a:r>
              <a:rPr lang="en-US" dirty="0"/>
              <a:t>reaction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</a:t>
            </a:r>
            <a:r>
              <a:rPr lang="en-US" u="sng" dirty="0" err="1"/>
              <a:t>mes</a:t>
            </a:r>
            <a:r>
              <a:rPr lang="ru-RU" u="sng" dirty="0"/>
              <a:t>”:</a:t>
            </a:r>
            <a:r>
              <a:rPr lang="ru-RU" dirty="0"/>
              <a:t> поясняет о полезности химии (/</a:t>
            </a:r>
            <a:r>
              <a:rPr lang="en-US" dirty="0" err="1"/>
              <a:t>himia</a:t>
            </a:r>
            <a:r>
              <a:rPr lang="ru-RU" dirty="0"/>
              <a:t>_</a:t>
            </a:r>
            <a:r>
              <a:rPr lang="en-US" dirty="0"/>
              <a:t>top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</a:t>
            </a:r>
            <a:r>
              <a:rPr lang="en-US" u="sng" dirty="0" err="1"/>
              <a:t>getw</a:t>
            </a:r>
            <a:r>
              <a:rPr lang="ru-RU" u="sng" dirty="0"/>
              <a:t>_</a:t>
            </a:r>
            <a:r>
              <a:rPr lang="en-US" u="sng" dirty="0"/>
              <a:t>element</a:t>
            </a:r>
            <a:r>
              <a:rPr lang="ru-RU" u="sng" dirty="0"/>
              <a:t>” и 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mass</a:t>
            </a:r>
            <a:r>
              <a:rPr lang="ru-RU" u="sng" dirty="0"/>
              <a:t>_</a:t>
            </a:r>
            <a:r>
              <a:rPr lang="en-US" u="sng" dirty="0"/>
              <a:t>handler</a:t>
            </a:r>
            <a:r>
              <a:rPr lang="ru-RU" u="sng" dirty="0"/>
              <a:t>”:</a:t>
            </a:r>
            <a:r>
              <a:rPr lang="ru-RU" dirty="0"/>
              <a:t> диалог-запрос на расчёт массовой доли выбранного элемента в выбранном веществе (/</a:t>
            </a:r>
            <a:r>
              <a:rPr lang="en-US" dirty="0" err="1"/>
              <a:t>getw</a:t>
            </a:r>
            <a:r>
              <a:rPr lang="ru-RU" dirty="0"/>
              <a:t>_</a:t>
            </a:r>
            <a:r>
              <a:rPr lang="en-US" dirty="0"/>
              <a:t>element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formula</a:t>
            </a:r>
            <a:r>
              <a:rPr lang="ru-RU" u="sng" dirty="0"/>
              <a:t>_</a:t>
            </a:r>
            <a:r>
              <a:rPr lang="en-US" u="sng" dirty="0"/>
              <a:t>handler</a:t>
            </a:r>
            <a:r>
              <a:rPr lang="ru-RU" u="sng" dirty="0"/>
              <a:t>” и 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formula</a:t>
            </a:r>
            <a:r>
              <a:rPr lang="ru-RU" u="sng" dirty="0"/>
              <a:t>”:</a:t>
            </a:r>
            <a:r>
              <a:rPr lang="ru-RU" dirty="0"/>
              <a:t> диалог-запрос, рассчитывает формулу веществ по массовым долям его элементов (/</a:t>
            </a:r>
            <a:r>
              <a:rPr lang="en-US" dirty="0"/>
              <a:t>formula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equation</a:t>
            </a:r>
            <a:r>
              <a:rPr lang="ru-RU" u="sng" dirty="0"/>
              <a:t>_</a:t>
            </a:r>
            <a:r>
              <a:rPr lang="en-US" u="sng" dirty="0" err="1"/>
              <a:t>calc</a:t>
            </a:r>
            <a:r>
              <a:rPr lang="ru-RU" u="sng" dirty="0"/>
              <a:t>” и 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equation</a:t>
            </a:r>
            <a:r>
              <a:rPr lang="ru-RU" u="sng" dirty="0"/>
              <a:t>_</a:t>
            </a:r>
            <a:r>
              <a:rPr lang="en-US" u="sng" dirty="0"/>
              <a:t>handler</a:t>
            </a:r>
            <a:r>
              <a:rPr lang="ru-RU" u="sng" dirty="0"/>
              <a:t>”:</a:t>
            </a:r>
            <a:r>
              <a:rPr lang="ru-RU" dirty="0"/>
              <a:t> диалог-запрос, проводит расчет по уравнениям химических реакций (/</a:t>
            </a:r>
            <a:r>
              <a:rPr lang="en-US" dirty="0"/>
              <a:t>equation</a:t>
            </a:r>
            <a:r>
              <a:rPr lang="ru-RU" dirty="0"/>
              <a:t>_</a:t>
            </a:r>
            <a:r>
              <a:rPr lang="en-US" dirty="0" err="1"/>
              <a:t>calc</a:t>
            </a:r>
            <a:r>
              <a:rPr lang="ru-RU" dirty="0"/>
              <a:t>)</a:t>
            </a:r>
          </a:p>
          <a:p>
            <a:r>
              <a:rPr lang="ru-RU" u="sng" dirty="0"/>
              <a:t>“</a:t>
            </a:r>
            <a:r>
              <a:rPr lang="en-US" u="sng" dirty="0" err="1"/>
              <a:t>async</a:t>
            </a:r>
            <a:r>
              <a:rPr lang="en-US" u="sng" dirty="0"/>
              <a:t> </a:t>
            </a:r>
            <a:r>
              <a:rPr lang="en-US" u="sng" dirty="0" err="1"/>
              <a:t>def</a:t>
            </a:r>
            <a:r>
              <a:rPr lang="en-US" u="sng" dirty="0"/>
              <a:t> done</a:t>
            </a:r>
            <a:r>
              <a:rPr lang="ru-RU" u="sng" dirty="0"/>
              <a:t>” и “</a:t>
            </a:r>
            <a:r>
              <a:rPr lang="en-US" u="sng" dirty="0" err="1"/>
              <a:t>def</a:t>
            </a:r>
            <a:r>
              <a:rPr lang="en-US" u="sng" dirty="0"/>
              <a:t> main</a:t>
            </a:r>
            <a:r>
              <a:rPr lang="ru-RU" u="sng" dirty="0"/>
              <a:t>”:</a:t>
            </a:r>
            <a:r>
              <a:rPr lang="ru-RU" dirty="0"/>
              <a:t> побочная функция для взаимодействия с </a:t>
            </a:r>
            <a:r>
              <a:rPr lang="en-US" dirty="0" err="1"/>
              <a:t>ChatBot</a:t>
            </a:r>
            <a:r>
              <a:rPr lang="ru-RU" dirty="0"/>
              <a:t> и основная функция программы, связывающая все остальные</a:t>
            </a:r>
          </a:p>
        </p:txBody>
      </p:sp>
    </p:spTree>
    <p:extLst>
      <p:ext uri="{BB962C8B-B14F-4D97-AF65-F5344CB8AC3E}">
        <p14:creationId xmlns:p14="http://schemas.microsoft.com/office/powerpoint/2010/main" val="24890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24744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 разработанном проекте “Химик Афанасий” использованы технологии, изученные в ходе блоков </a:t>
            </a:r>
            <a:r>
              <a:rPr lang="en-US" sz="2400" dirty="0" err="1"/>
              <a:t>ChatBot</a:t>
            </a:r>
            <a:r>
              <a:rPr lang="ru-RU" sz="2400" dirty="0"/>
              <a:t> и </a:t>
            </a:r>
            <a:r>
              <a:rPr lang="en-US" sz="2400" dirty="0" err="1"/>
              <a:t>PyQT</a:t>
            </a:r>
            <a:r>
              <a:rPr lang="ru-RU" sz="2400" dirty="0"/>
              <a:t>, а также другие технологии, изучаемые в двухгодовом курсе “Лицей Академии Яндекса”:</a:t>
            </a:r>
          </a:p>
          <a:p>
            <a:pPr algn="ctr"/>
            <a:r>
              <a:rPr lang="ru-RU" sz="2400" dirty="0"/>
              <a:t> </a:t>
            </a:r>
          </a:p>
          <a:p>
            <a:pPr lvl="0" algn="ctr"/>
            <a:r>
              <a:rPr lang="en-US" sz="2400" i="1" dirty="0" err="1"/>
              <a:t>Работа</a:t>
            </a:r>
            <a:r>
              <a:rPr lang="en-US" sz="2400" i="1" dirty="0"/>
              <a:t> с БД</a:t>
            </a:r>
            <a:endParaRPr lang="ru-RU" sz="2400" dirty="0"/>
          </a:p>
          <a:p>
            <a:pPr lvl="0" algn="ctr"/>
            <a:r>
              <a:rPr lang="en-US" sz="2400" i="1" dirty="0" err="1"/>
              <a:t>Методы</a:t>
            </a:r>
            <a:r>
              <a:rPr lang="en-US" sz="2400" i="1" dirty="0"/>
              <a:t> ООП</a:t>
            </a:r>
            <a:endParaRPr lang="ru-RU" sz="2400" dirty="0"/>
          </a:p>
          <a:p>
            <a:pPr lvl="0" algn="ctr"/>
            <a:r>
              <a:rPr lang="en-US" sz="2400" i="1" dirty="0" err="1"/>
              <a:t>Исключения</a:t>
            </a:r>
            <a:endParaRPr lang="ru-RU" sz="2400" dirty="0"/>
          </a:p>
          <a:p>
            <a:pPr lvl="0" algn="ctr"/>
            <a:r>
              <a:rPr lang="en-US" sz="2400" i="1" dirty="0" err="1"/>
              <a:t>Работа</a:t>
            </a:r>
            <a:r>
              <a:rPr lang="en-US" sz="2400" i="1" dirty="0"/>
              <a:t> с API python-telegram-bot</a:t>
            </a:r>
            <a:endParaRPr lang="ru-RU" sz="2400" dirty="0"/>
          </a:p>
          <a:p>
            <a:pPr lvl="0" algn="ctr"/>
            <a:r>
              <a:rPr lang="en-US" sz="2400" i="1" dirty="0" err="1"/>
              <a:t>Работа</a:t>
            </a:r>
            <a:r>
              <a:rPr lang="en-US" sz="2400" i="1" dirty="0"/>
              <a:t> с репозиториями</a:t>
            </a:r>
            <a:endParaRPr lang="ru-RU" sz="2400" dirty="0"/>
          </a:p>
          <a:p>
            <a:pPr algn="ctr"/>
            <a:r>
              <a:rPr lang="en-US" sz="2400" dirty="0"/>
              <a:t>И т. 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95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un9-69.userapi.com/impg/c33EzOJPymEOvp_pNNh2U-NCc7AsOJMpmjkvNA/-f5e5W84Bfw.jpg?size=1569x376&amp;quality=96&amp;sign=91b884697084624fde1b4fe65d0e5ff0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02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6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un9-55.userapi.com/impg/Ph2iluSkz-q9Us2hrxVY8SSDWkhdgG_80zMP9A/oB4cJazioeQ.jpg?size=1573x362&amp;quality=96&amp;sign=221e88d13345044f07c8f0072e87f13e&amp;type=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726311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https://sun9-19.userapi.com/impg/aIyFmA8-kFM9uOeXsQFcbqvPrQHBnnCkJI7lKg/SDrBXKX6Tes.jpg?size=1569x338&amp;quality=96&amp;sign=a3f485f3f5c7034ef27459d01ea692c2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825618"/>
            <a:ext cx="23446105" cy="5048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un1-95.userapi.com/impg/5-vZP_E2B1VXmnj5gK0SVg-5i5ItuL1bdedvpw/E8hMtHYwTvI.jpg?size=1564x625&amp;quality=96&amp;sign=f9788be3a468b68fefd0b1f7c934d7ca&amp;type=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43" y="-12996"/>
            <a:ext cx="22188101" cy="792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9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8175" y="2276872"/>
            <a:ext cx="6907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Спасибо за внимание!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4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Web / ChatBot проект по теме «Химик Афанасий»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/ ChatBot проект по теме «Химик Афанасий» </dc:title>
  <dc:creator>Пользователь</dc:creator>
  <cp:lastModifiedBy>Пользователь</cp:lastModifiedBy>
  <cp:revision>1</cp:revision>
  <dcterms:created xsi:type="dcterms:W3CDTF">2023-04-23T14:22:15Z</dcterms:created>
  <dcterms:modified xsi:type="dcterms:W3CDTF">2023-04-23T14:30:01Z</dcterms:modified>
</cp:coreProperties>
</file>