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gJfOgSJ9a7Im8q+kzwcAxTQ6cS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QT проект по теме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“Diving Through the Skies”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ru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писание идеи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Игрок будет управлять самолетом, на котором установлена пушка. С помощью этой пушки он должен стрелять по вражеским дронам и самолетам и продержаться как можно дольше в небесах.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Враги при поражении могут дать опыт, который будет использоваться во время забега, чтобы улучшать самолет, но только в текущем забеге - после поражения игрока улучшения сбрасываются.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66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Также с врагов можно получить запчасти, которые можно использовать для постоянных улучшений самолета - они не сбрасываются в забегах.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900" y="1028925"/>
            <a:ext cx="5733200" cy="30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хема проекта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2475"/>
            <a:ext cx="1564000" cy="15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9875" y="1247475"/>
            <a:ext cx="1564000" cy="15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4975" y="1152475"/>
            <a:ext cx="1564000" cy="15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6550" y="1247475"/>
            <a:ext cx="1564000" cy="15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"/>
          <p:cNvSpPr txBox="1"/>
          <p:nvPr/>
        </p:nvSpPr>
        <p:spPr>
          <a:xfrm>
            <a:off x="311700" y="2977900"/>
            <a:ext cx="1832100" cy="20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main.py, file_func.py, rendering.py, const.py - служебные файлы, в котором прописаны некоторые служебные константы и функции. Файл main.py запускает всю остальную программу.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2452000" y="3041225"/>
            <a:ext cx="1619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Aircraft, class UpgradesRecord, class Bullet - классы, отвечающий за физику пули, самолета, их отрисовку, и логику работы улучшений.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4379900" y="2908625"/>
            <a:ext cx="1832100" cy="19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Enemy с его наследниками (Drone, Fighter, Cannon, Boss) - различные варианты врагов. В классах прописаны физика врагов, логика их поведения, а также логика столкновения с самолетом и его пулями.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</a:pPr>
            <a:r>
              <a:t/>
            </a:r>
            <a:endParaRPr sz="93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6436550" y="3041225"/>
            <a:ext cx="1832100" cy="17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Drop с его наследниками (Experience, Scrap, HealthRefill) - различные варианты выпадающих предметов, таких как монеты опыта, металлолом и пополнение здоровья.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</a:pPr>
            <a:r>
              <a:t/>
            </a:r>
            <a:endParaRPr sz="93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криншоты. Битва самолета с врагом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107548" cy="38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криншоты. Сбор монет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977899" cy="37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криншоты. Экран улучшений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3850"/>
            <a:ext cx="7085575" cy="38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криншоты. Появление босса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5800"/>
            <a:ext cx="7037074" cy="37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криншоты. Ветер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8600"/>
            <a:ext cx="7099524" cy="38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криншоты. Туман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00" y="1017725"/>
            <a:ext cx="4853250" cy="389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