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b33rQKAhrLbu+h8qRiZXW2DLF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qyTi69s1LdwhWIWDlLuu-TP6fbASfKz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“Diving Through the Skies”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писание идеи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Игрок будет управлять самолетом, на котором установлена пушка. С помощью этой пушки он должен стрелять по вражеским дронам и самолетам и продержаться как можно дольше в небесах.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Враги при поражении могут дать опыт, который будет использоваться во время забега, чтобы улучшать самолет, но только в текущем забеге - после поражения игрока улучшения сбрасываются.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 врагов можно получить запчасти, которые можно использовать для постоянных улучшений самолета - они не сбрасываются в забегах.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900" y="1028925"/>
            <a:ext cx="5733200" cy="30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хема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875" y="1247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975" y="1152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6550" y="1247475"/>
            <a:ext cx="1564000" cy="15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311700" y="2977900"/>
            <a:ext cx="18321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main.py, file_func.py, rendering.py, const.py - служебные файлы, в котором прописаны некоторые служебные константы и функции. Файл main.py запускает всю остальную программу.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452000" y="3041225"/>
            <a:ext cx="161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Aircraft, class UpgradesRecord, class Bullet - классы, отвечающий за физику пули, самолета, их отрисовку, и логику работы улучшений.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4379900" y="2908625"/>
            <a:ext cx="1832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Enemy с его наследниками (Drone, Fighter, Cannon, Boss) - различные варианты врагов. В классах прописаны физика врагов, логика их поведения, а также логика столкновения с самолетом и его пулями.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</a:pPr>
            <a:r>
              <a:t/>
            </a:r>
            <a:endParaRPr sz="9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6436550" y="3041225"/>
            <a:ext cx="18321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Drop с его наследниками (Experience, Scrap, HealthRefill) - различные варианты выпадающих предметов, таких как монеты опыта, металлолом и пополнение здоровья.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</a:pPr>
            <a:r>
              <a:t/>
            </a:r>
            <a:endParaRPr sz="9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идео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5" title="Видео проекта — сделано в Clipchamp_167377123157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925" y="268863"/>
            <a:ext cx="6141050" cy="4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