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ex921024/unity_game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54955" y="1572127"/>
            <a:ext cx="8825658" cy="1873760"/>
          </a:xfrm>
        </p:spPr>
        <p:txBody>
          <a:bodyPr/>
          <a:lstStyle/>
          <a:p>
            <a:r>
              <a:rPr lang="zh-TW" altLang="en-US" dirty="0"/>
              <a:t>期末報告</a:t>
            </a:r>
            <a:r>
              <a:rPr lang="en-US" altLang="zh-TW" dirty="0"/>
              <a:t>_</a:t>
            </a:r>
            <a:r>
              <a:rPr lang="zh-TW" altLang="en-US" dirty="0" smtClean="0"/>
              <a:t>遊戲製作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zh-TW" altLang="en-US" sz="2800" dirty="0" smtClean="0"/>
              <a:t>橫向跳躍遊戲</a:t>
            </a:r>
            <a:endParaRPr lang="zh-TW" altLang="en-US" sz="28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54954" y="4023400"/>
            <a:ext cx="9513045" cy="1414873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組員</a:t>
            </a:r>
            <a:r>
              <a:rPr lang="en-US" altLang="zh-TW" dirty="0" smtClean="0"/>
              <a:t>:</a:t>
            </a:r>
            <a:r>
              <a:rPr lang="zh-TW" altLang="en-US" dirty="0" smtClean="0"/>
              <a:t> </a:t>
            </a:r>
            <a:r>
              <a:rPr lang="en-US" altLang="zh-TW" dirty="0" smtClean="0"/>
              <a:t>4B2G0912 </a:t>
            </a:r>
            <a:r>
              <a:rPr lang="zh-TW" altLang="en-US" dirty="0" smtClean="0"/>
              <a:t>楊晋峰</a:t>
            </a:r>
            <a:endParaRPr lang="en-US" altLang="zh-TW" dirty="0" smtClean="0"/>
          </a:p>
          <a:p>
            <a:r>
              <a:rPr lang="zh-TW" altLang="en-US" dirty="0" smtClean="0"/>
              <a:t> </a:t>
            </a:r>
            <a:r>
              <a:rPr lang="en-US" altLang="zh-TW" dirty="0" smtClean="0"/>
              <a:t>	</a:t>
            </a:r>
            <a:r>
              <a:rPr lang="zh-TW" altLang="en-US" dirty="0" smtClean="0"/>
              <a:t>   </a:t>
            </a:r>
            <a:r>
              <a:rPr lang="en-US" altLang="zh-TW" dirty="0"/>
              <a:t>4b2g0024 </a:t>
            </a:r>
            <a:r>
              <a:rPr lang="zh-TW" altLang="en-US" dirty="0"/>
              <a:t>凌嘉謙 </a:t>
            </a:r>
            <a:endParaRPr lang="en-US" altLang="zh-TW" dirty="0" smtClean="0"/>
          </a:p>
          <a:p>
            <a:r>
              <a:rPr lang="en-US" altLang="zh-TW" dirty="0" smtClean="0"/>
              <a:t>	   4b2g0088 </a:t>
            </a:r>
            <a:r>
              <a:rPr lang="zh-TW" altLang="en-US" dirty="0" smtClean="0"/>
              <a:t>黃培</a:t>
            </a:r>
            <a:r>
              <a:rPr lang="zh-TW" altLang="en-US" dirty="0"/>
              <a:t>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253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z="4800" dirty="0"/>
              <a:t>遊戲玩法規</a:t>
            </a:r>
            <a:r>
              <a:rPr lang="zh-TW" altLang="en-US" sz="4800" dirty="0" smtClean="0"/>
              <a:t>則</a:t>
            </a:r>
            <a:r>
              <a:rPr lang="en-US" altLang="zh-TW" sz="4800" dirty="0" smtClean="0"/>
              <a:t>:</a:t>
            </a:r>
            <a:endParaRPr lang="zh-TW" altLang="en-US" sz="4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1" y="2036876"/>
            <a:ext cx="3034570" cy="41954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zh-TW" altLang="en-US" sz="3200" dirty="0" smtClean="0"/>
              <a:t>◄►控制方向</a:t>
            </a:r>
            <a:endParaRPr lang="en-US" altLang="zh-TW" sz="3200" dirty="0" smtClean="0"/>
          </a:p>
          <a:p>
            <a:pPr marL="457200" indent="-457200">
              <a:buAutoNum type="arabicPeriod"/>
            </a:pPr>
            <a:r>
              <a:rPr lang="en-US" altLang="zh-TW" sz="3200" dirty="0" smtClean="0"/>
              <a:t>[</a:t>
            </a:r>
            <a:r>
              <a:rPr lang="zh-TW" altLang="en-US" sz="3200" dirty="0" smtClean="0"/>
              <a:t>空格</a:t>
            </a:r>
            <a:r>
              <a:rPr lang="en-US" altLang="zh-TW" sz="3200" dirty="0" smtClean="0"/>
              <a:t>]</a:t>
            </a:r>
            <a:r>
              <a:rPr lang="zh-TW" altLang="en-US" sz="3200" dirty="0" smtClean="0"/>
              <a:t> 跳躍</a:t>
            </a:r>
            <a:endParaRPr lang="en-US" altLang="zh-TW" sz="3200" dirty="0"/>
          </a:p>
          <a:p>
            <a:pPr marL="457200" indent="-457200">
              <a:buAutoNum type="arabicPeriod"/>
            </a:pPr>
            <a:r>
              <a:rPr lang="zh-TW" altLang="en-US" sz="3200" dirty="0" smtClean="0"/>
              <a:t>黑色雲朵限制跳躍次數</a:t>
            </a:r>
            <a:endParaRPr lang="en-US" altLang="zh-TW" sz="3200" dirty="0" smtClean="0"/>
          </a:p>
          <a:p>
            <a:pPr marL="457200" indent="-457200">
              <a:buAutoNum type="arabicPeriod"/>
            </a:pPr>
            <a:r>
              <a:rPr lang="zh-TW" altLang="en-US" sz="3200" dirty="0" smtClean="0"/>
              <a:t>盡可能</a:t>
            </a:r>
            <a:r>
              <a:rPr lang="zh-TW" altLang="en-US" sz="3200" dirty="0"/>
              <a:t>存活</a:t>
            </a: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1155" y="1853248"/>
            <a:ext cx="3902625" cy="4018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339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/>
              <a:t>如何修改的上課範例</a:t>
            </a:r>
            <a:r>
              <a:rPr lang="zh-TW" altLang="zh-TW" sz="4800" dirty="0" smtClean="0"/>
              <a:t>程式模組</a:t>
            </a:r>
            <a:r>
              <a:rPr lang="en-US" altLang="zh-TW" sz="4800" dirty="0" smtClean="0"/>
              <a:t>: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46111" y="2036876"/>
            <a:ext cx="8946541" cy="4195481"/>
          </a:xfrm>
        </p:spPr>
        <p:txBody>
          <a:bodyPr/>
          <a:lstStyle/>
          <a:p>
            <a:r>
              <a:rPr lang="en-US" altLang="zh-TW" sz="3600" dirty="0"/>
              <a:t>1.</a:t>
            </a:r>
            <a:r>
              <a:rPr lang="zh-TW" altLang="en-US" sz="3600" dirty="0"/>
              <a:t>增加血量控制</a:t>
            </a:r>
          </a:p>
          <a:p>
            <a:r>
              <a:rPr lang="en-US" altLang="zh-TW" sz="3600" dirty="0"/>
              <a:t>2.</a:t>
            </a:r>
            <a:r>
              <a:rPr lang="zh-TW" altLang="en-US" sz="3600" dirty="0"/>
              <a:t>增加隨機雲朵生成</a:t>
            </a:r>
          </a:p>
          <a:p>
            <a:r>
              <a:rPr lang="en-US" altLang="zh-TW" sz="3600" dirty="0"/>
              <a:t>3.</a:t>
            </a:r>
            <a:r>
              <a:rPr lang="zh-TW" altLang="en-US" sz="3600" dirty="0"/>
              <a:t>增加死亡感測來刪除多於物件</a:t>
            </a:r>
          </a:p>
          <a:p>
            <a:r>
              <a:rPr lang="en-US" altLang="zh-TW" sz="3600" dirty="0"/>
              <a:t>4.</a:t>
            </a:r>
            <a:r>
              <a:rPr lang="zh-TW" altLang="en-US" sz="3600" dirty="0"/>
              <a:t>增加開始及結束</a:t>
            </a:r>
            <a:r>
              <a:rPr lang="zh-TW" altLang="en-US" sz="3600" dirty="0" smtClean="0"/>
              <a:t>場景</a:t>
            </a:r>
            <a:endParaRPr lang="en-US" altLang="zh-TW" sz="3600" dirty="0" smtClean="0"/>
          </a:p>
          <a:p>
            <a:r>
              <a:rPr lang="en-US" altLang="zh-TW" sz="3600" dirty="0" smtClean="0"/>
              <a:t>5.</a:t>
            </a:r>
            <a:r>
              <a:rPr lang="zh-TW" altLang="en-US" sz="3600" dirty="0" smtClean="0"/>
              <a:t>增加音效</a:t>
            </a:r>
            <a:endParaRPr lang="en-US" altLang="zh-TW" sz="3600" dirty="0" smtClean="0"/>
          </a:p>
          <a:p>
            <a:r>
              <a:rPr lang="en-US" altLang="zh-TW" sz="3600" dirty="0" smtClean="0"/>
              <a:t>6.</a:t>
            </a:r>
            <a:r>
              <a:rPr lang="zh-TW" altLang="en-US" sz="3600" dirty="0" smtClean="0"/>
              <a:t>使用</a:t>
            </a:r>
            <a:r>
              <a:rPr lang="en-US" altLang="zh-TW" sz="3600" dirty="0" smtClean="0"/>
              <a:t>Animator</a:t>
            </a:r>
            <a:r>
              <a:rPr lang="zh-TW" altLang="en-US" sz="3600" dirty="0" smtClean="0"/>
              <a:t>套件製作動畫</a:t>
            </a:r>
            <a:endParaRPr lang="zh-TW" altLang="en-US" sz="3600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272555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sz="4800" dirty="0"/>
              <a:t>遊戲使用的相關圖片</a:t>
            </a:r>
            <a:r>
              <a:rPr lang="en-US" altLang="zh-TW" sz="4800" dirty="0"/>
              <a:t>:</a:t>
            </a:r>
            <a:r>
              <a:rPr lang="zh-TW" altLang="zh-TW" dirty="0"/>
              <a:t/>
            </a:r>
            <a:br>
              <a:rPr lang="zh-TW" altLang="zh-TW" dirty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347537"/>
            <a:ext cx="8192854" cy="532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06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58406" y="2361729"/>
            <a:ext cx="9404723" cy="1400530"/>
          </a:xfrm>
        </p:spPr>
        <p:txBody>
          <a:bodyPr/>
          <a:lstStyle/>
          <a:p>
            <a:r>
              <a:rPr lang="en-US" altLang="zh-TW" sz="8800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Algerian" panose="04020705040A02060702" pitchFamily="82" charset="0"/>
              </a:rPr>
              <a:t>THANKS</a:t>
            </a:r>
            <a:endParaRPr lang="zh-TW" altLang="en-US" sz="88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285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06532" y="1639834"/>
            <a:ext cx="9829384" cy="3445514"/>
          </a:xfrm>
        </p:spPr>
        <p:txBody>
          <a:bodyPr/>
          <a:lstStyle/>
          <a:p>
            <a:r>
              <a:rPr lang="zh-TW" altLang="en-US" dirty="0" smtClean="0"/>
              <a:t>遊戲檔案</a:t>
            </a:r>
            <a:r>
              <a:rPr lang="en-US" altLang="zh-TW" dirty="0" smtClean="0"/>
              <a:t>:</a:t>
            </a:r>
            <a:br>
              <a:rPr lang="en-US" altLang="zh-TW" dirty="0" smtClean="0"/>
            </a:b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>
                <a:hlinkClick r:id="rId2"/>
              </a:rPr>
              <a:t>https://github.com/alex921024/unity_game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64428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離子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</TotalTime>
  <Words>88</Words>
  <Application>Microsoft Office PowerPoint</Application>
  <PresentationFormat>寬螢幕</PresentationFormat>
  <Paragraphs>19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新細明體</vt:lpstr>
      <vt:lpstr>Algerian</vt:lpstr>
      <vt:lpstr>Arial</vt:lpstr>
      <vt:lpstr>Century Gothic</vt:lpstr>
      <vt:lpstr>Wingdings 3</vt:lpstr>
      <vt:lpstr>離子</vt:lpstr>
      <vt:lpstr>期末報告_遊戲製作 橫向跳躍遊戲</vt:lpstr>
      <vt:lpstr>遊戲玩法規則:</vt:lpstr>
      <vt:lpstr>如何修改的上課範例程式模組: </vt:lpstr>
      <vt:lpstr>遊戲使用的相關圖片: </vt:lpstr>
      <vt:lpstr>THANKS</vt:lpstr>
      <vt:lpstr>遊戲檔案:  https://github.com/alex921024/unity_game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期末報告_遊戲製作 橫向跳躍遊戲</dc:title>
  <dc:creator>user</dc:creator>
  <cp:lastModifiedBy>user</cp:lastModifiedBy>
  <cp:revision>5</cp:revision>
  <dcterms:created xsi:type="dcterms:W3CDTF">2025-06-12T12:22:11Z</dcterms:created>
  <dcterms:modified xsi:type="dcterms:W3CDTF">2025-06-12T12:44:34Z</dcterms:modified>
</cp:coreProperties>
</file>