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601200" cy="12801600" type="A3"/>
  <p:notesSz cx="6858000" cy="9144000"/>
  <p:defaultTextStyle>
    <a:defPPr>
      <a:defRPr lang="nl-NL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0" autoAdjust="0"/>
    <p:restoredTop sz="94660"/>
  </p:normalViewPr>
  <p:slideViewPr>
    <p:cSldViewPr>
      <p:cViewPr varScale="1">
        <p:scale>
          <a:sx n="56" d="100"/>
          <a:sy n="56" d="100"/>
        </p:scale>
        <p:origin x="-366" y="-96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20090" y="3976796"/>
            <a:ext cx="8161020" cy="2744046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440180" y="7254240"/>
            <a:ext cx="6720840" cy="3271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3584-80D8-481F-B022-34A31B2F7407}" type="datetimeFigureOut">
              <a:rPr lang="nl-NL" smtClean="0"/>
              <a:t>3-3-2015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9F737-616A-4EBC-8271-78BF6F2EBD5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007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3584-80D8-481F-B022-34A31B2F7407}" type="datetimeFigureOut">
              <a:rPr lang="nl-NL" smtClean="0"/>
              <a:t>3-3-2015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9F737-616A-4EBC-8271-78BF6F2EBD5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341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960870" y="512660"/>
            <a:ext cx="2160270" cy="10922846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80060" y="512660"/>
            <a:ext cx="6320790" cy="10922846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3584-80D8-481F-B022-34A31B2F7407}" type="datetimeFigureOut">
              <a:rPr lang="nl-NL" smtClean="0"/>
              <a:t>3-3-2015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9F737-616A-4EBC-8271-78BF6F2EBD5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5770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3584-80D8-481F-B022-34A31B2F7407}" type="datetimeFigureOut">
              <a:rPr lang="nl-NL" smtClean="0"/>
              <a:t>3-3-2015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9F737-616A-4EBC-8271-78BF6F2EBD5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608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8429" y="8226214"/>
            <a:ext cx="8161020" cy="2542540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58429" y="5425866"/>
            <a:ext cx="8161020" cy="280034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3584-80D8-481F-B022-34A31B2F7407}" type="datetimeFigureOut">
              <a:rPr lang="nl-NL" smtClean="0"/>
              <a:t>3-3-2015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9F737-616A-4EBC-8271-78BF6F2EBD5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298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80060" y="2987042"/>
            <a:ext cx="4240530" cy="8448464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880610" y="2987042"/>
            <a:ext cx="4240530" cy="8448464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3584-80D8-481F-B022-34A31B2F7407}" type="datetimeFigureOut">
              <a:rPr lang="nl-NL" smtClean="0"/>
              <a:t>3-3-2015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9F737-616A-4EBC-8271-78BF6F2EBD5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4624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80061" y="2865544"/>
            <a:ext cx="4242197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80061" y="4059766"/>
            <a:ext cx="4242197" cy="73757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877278" y="2865544"/>
            <a:ext cx="4243863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877278" y="4059766"/>
            <a:ext cx="4243863" cy="73757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3584-80D8-481F-B022-34A31B2F7407}" type="datetimeFigureOut">
              <a:rPr lang="nl-NL" smtClean="0"/>
              <a:t>3-3-2015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9F737-616A-4EBC-8271-78BF6F2EBD5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8283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3584-80D8-481F-B022-34A31B2F7407}" type="datetimeFigureOut">
              <a:rPr lang="nl-NL" smtClean="0"/>
              <a:t>3-3-2015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9F737-616A-4EBC-8271-78BF6F2EBD5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061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3584-80D8-481F-B022-34A31B2F7407}" type="datetimeFigureOut">
              <a:rPr lang="nl-NL" smtClean="0"/>
              <a:t>3-3-2015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9F737-616A-4EBC-8271-78BF6F2EBD5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7917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0061" y="509694"/>
            <a:ext cx="3158729" cy="21691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753803" y="509695"/>
            <a:ext cx="5367338" cy="10925811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80061" y="2678855"/>
            <a:ext cx="3158729" cy="8756651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3584-80D8-481F-B022-34A31B2F7407}" type="datetimeFigureOut">
              <a:rPr lang="nl-NL" smtClean="0"/>
              <a:t>3-3-2015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9F737-616A-4EBC-8271-78BF6F2EBD5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0101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81902" y="8961121"/>
            <a:ext cx="5760720" cy="105791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881902" y="1143846"/>
            <a:ext cx="5760720" cy="768096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881902" y="10019032"/>
            <a:ext cx="5760720" cy="1502409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3584-80D8-481F-B022-34A31B2F7407}" type="datetimeFigureOut">
              <a:rPr lang="nl-NL" smtClean="0"/>
              <a:t>3-3-2015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9F737-616A-4EBC-8271-78BF6F2EBD5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704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80060" y="2987042"/>
            <a:ext cx="8641080" cy="8448464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80060" y="11865188"/>
            <a:ext cx="2240280" cy="681566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23584-80D8-481F-B022-34A31B2F7407}" type="datetimeFigureOut">
              <a:rPr lang="nl-NL" smtClean="0"/>
              <a:t>3-3-2015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280410" y="11865188"/>
            <a:ext cx="3040380" cy="681566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880860" y="11865188"/>
            <a:ext cx="2240280" cy="681566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9F737-616A-4EBC-8271-78BF6F2EBD5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488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hthoek 3"/>
          <p:cNvSpPr/>
          <p:nvPr/>
        </p:nvSpPr>
        <p:spPr>
          <a:xfrm>
            <a:off x="1489985" y="6472807"/>
            <a:ext cx="7007086" cy="4752529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endParaRPr lang="nl-NL" sz="1200" dirty="0"/>
          </a:p>
        </p:txBody>
      </p:sp>
      <p:sp>
        <p:nvSpPr>
          <p:cNvPr id="4" name="Rechthoek 3"/>
          <p:cNvSpPr/>
          <p:nvPr/>
        </p:nvSpPr>
        <p:spPr>
          <a:xfrm>
            <a:off x="1489985" y="856184"/>
            <a:ext cx="7007086" cy="281587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endParaRPr lang="nl-NL" sz="1200" dirty="0"/>
          </a:p>
        </p:txBody>
      </p:sp>
      <p:sp>
        <p:nvSpPr>
          <p:cNvPr id="5" name="Ovaal 4"/>
          <p:cNvSpPr/>
          <p:nvPr/>
        </p:nvSpPr>
        <p:spPr>
          <a:xfrm>
            <a:off x="5011744" y="2322179"/>
            <a:ext cx="1988458" cy="7985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nl-NL" sz="1600" b="1" dirty="0" err="1"/>
              <a:t>Submit</a:t>
            </a:r>
            <a:r>
              <a:rPr lang="nl-NL" sz="1600" b="1" dirty="0"/>
              <a:t> </a:t>
            </a:r>
            <a:r>
              <a:rPr lang="nl-NL" sz="1600" b="1" dirty="0" err="1"/>
              <a:t>Ideas</a:t>
            </a:r>
            <a:endParaRPr lang="nl-NL" sz="1600" b="1" dirty="0"/>
          </a:p>
        </p:txBody>
      </p:sp>
      <p:grpSp>
        <p:nvGrpSpPr>
          <p:cNvPr id="37" name="Groep 36"/>
          <p:cNvGrpSpPr/>
          <p:nvPr/>
        </p:nvGrpSpPr>
        <p:grpSpPr>
          <a:xfrm>
            <a:off x="366427" y="2480800"/>
            <a:ext cx="607492" cy="1745699"/>
            <a:chOff x="520700" y="2340861"/>
            <a:chExt cx="607492" cy="1745699"/>
          </a:xfrm>
        </p:grpSpPr>
        <p:sp>
          <p:nvSpPr>
            <p:cNvPr id="23" name="Ovaal 22"/>
            <p:cNvSpPr/>
            <p:nvPr/>
          </p:nvSpPr>
          <p:spPr>
            <a:xfrm>
              <a:off x="520700" y="2340861"/>
              <a:ext cx="593298" cy="61618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25" name="Rechte verbindingslijn 24"/>
            <p:cNvCxnSpPr>
              <a:stCxn id="23" idx="4"/>
            </p:cNvCxnSpPr>
            <p:nvPr/>
          </p:nvCxnSpPr>
          <p:spPr>
            <a:xfrm>
              <a:off x="817349" y="2957041"/>
              <a:ext cx="27387" cy="70745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Rechte verbindingslijn 26"/>
            <p:cNvCxnSpPr/>
            <p:nvPr/>
          </p:nvCxnSpPr>
          <p:spPr>
            <a:xfrm flipH="1">
              <a:off x="591431" y="3232448"/>
              <a:ext cx="53676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Rechte verbindingslijn 29"/>
            <p:cNvCxnSpPr/>
            <p:nvPr/>
          </p:nvCxnSpPr>
          <p:spPr>
            <a:xfrm flipH="1">
              <a:off x="571500" y="3644927"/>
              <a:ext cx="276411" cy="43385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Rechte verbindingslijn 33"/>
            <p:cNvCxnSpPr/>
            <p:nvPr/>
          </p:nvCxnSpPr>
          <p:spPr>
            <a:xfrm flipH="1" flipV="1">
              <a:off x="837788" y="3644927"/>
              <a:ext cx="276410" cy="44163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Tekstvak 38"/>
          <p:cNvSpPr txBox="1"/>
          <p:nvPr/>
        </p:nvSpPr>
        <p:spPr>
          <a:xfrm>
            <a:off x="140707" y="4333388"/>
            <a:ext cx="1201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b="1" dirty="0" smtClean="0"/>
              <a:t>Idea </a:t>
            </a:r>
            <a:r>
              <a:rPr lang="nl-NL" sz="1800" b="1" dirty="0" err="1" smtClean="0"/>
              <a:t>submitter</a:t>
            </a:r>
            <a:endParaRPr lang="nl-NL" sz="1800" b="1" dirty="0"/>
          </a:p>
        </p:txBody>
      </p:sp>
      <p:cxnSp>
        <p:nvCxnSpPr>
          <p:cNvPr id="55" name="Rechte verbindingslijn met pijl 54"/>
          <p:cNvCxnSpPr>
            <a:endCxn id="58" idx="2"/>
          </p:cNvCxnSpPr>
          <p:nvPr/>
        </p:nvCxnSpPr>
        <p:spPr>
          <a:xfrm flipV="1">
            <a:off x="1093540" y="1820943"/>
            <a:ext cx="1219937" cy="105857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Rechte verbindingslijn met pijl 78"/>
          <p:cNvCxnSpPr>
            <a:stCxn id="58" idx="6"/>
            <a:endCxn id="5" idx="1"/>
          </p:cNvCxnSpPr>
          <p:nvPr/>
        </p:nvCxnSpPr>
        <p:spPr>
          <a:xfrm>
            <a:off x="4301935" y="1820943"/>
            <a:ext cx="1001012" cy="61818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Tekstvak 86"/>
          <p:cNvSpPr txBox="1"/>
          <p:nvPr/>
        </p:nvSpPr>
        <p:spPr>
          <a:xfrm rot="1904634">
            <a:off x="4244104" y="2292282"/>
            <a:ext cx="1435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&lt;&lt;</a:t>
            </a:r>
            <a:r>
              <a:rPr lang="nl-NL" sz="1200" b="1" dirty="0" err="1" smtClean="0"/>
              <a:t>include</a:t>
            </a:r>
            <a:r>
              <a:rPr lang="nl-NL" sz="1200" b="1" dirty="0" smtClean="0"/>
              <a:t>&gt;&gt;</a:t>
            </a:r>
            <a:endParaRPr lang="nl-NL" sz="1200" b="1" dirty="0" smtClean="0"/>
          </a:p>
          <a:p>
            <a:endParaRPr lang="nl-NL" sz="1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930788" y="898427"/>
            <a:ext cx="2701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b="1" dirty="0" smtClean="0"/>
              <a:t>Idea </a:t>
            </a:r>
            <a:r>
              <a:rPr lang="nl-NL" sz="2800" b="1" dirty="0" err="1" smtClean="0"/>
              <a:t>Submission</a:t>
            </a:r>
            <a:endParaRPr lang="en-US" sz="2800" b="1" dirty="0"/>
          </a:p>
        </p:txBody>
      </p:sp>
      <p:sp>
        <p:nvSpPr>
          <p:cNvPr id="58" name="Ovaal 4"/>
          <p:cNvSpPr/>
          <p:nvPr/>
        </p:nvSpPr>
        <p:spPr>
          <a:xfrm>
            <a:off x="2313477" y="1421647"/>
            <a:ext cx="1988458" cy="7985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nl-NL" sz="1600" b="1" dirty="0" err="1" smtClean="0"/>
              <a:t>Sign</a:t>
            </a:r>
            <a:r>
              <a:rPr lang="nl-NL" sz="1600" b="1" dirty="0" smtClean="0"/>
              <a:t> Up /</a:t>
            </a:r>
          </a:p>
          <a:p>
            <a:pPr algn="ctr"/>
            <a:r>
              <a:rPr lang="nl-NL" sz="1600" b="1" dirty="0" smtClean="0"/>
              <a:t> Log In</a:t>
            </a:r>
            <a:endParaRPr lang="nl-NL" sz="1600" b="1" dirty="0"/>
          </a:p>
        </p:txBody>
      </p:sp>
      <p:sp>
        <p:nvSpPr>
          <p:cNvPr id="40" name="Rechthoek 3"/>
          <p:cNvSpPr/>
          <p:nvPr/>
        </p:nvSpPr>
        <p:spPr>
          <a:xfrm>
            <a:off x="1489985" y="3664496"/>
            <a:ext cx="7007086" cy="2808312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endParaRPr lang="nl-NL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6058005" y="3640073"/>
            <a:ext cx="2701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b="1" dirty="0" smtClean="0"/>
              <a:t>Idea Evaluation</a:t>
            </a:r>
            <a:endParaRPr lang="en-US" sz="2800" b="1" dirty="0"/>
          </a:p>
        </p:txBody>
      </p:sp>
      <p:grpSp>
        <p:nvGrpSpPr>
          <p:cNvPr id="42" name="Groep 45"/>
          <p:cNvGrpSpPr/>
          <p:nvPr/>
        </p:nvGrpSpPr>
        <p:grpSpPr>
          <a:xfrm>
            <a:off x="8715262" y="3593593"/>
            <a:ext cx="607492" cy="1745699"/>
            <a:chOff x="520700" y="2340861"/>
            <a:chExt cx="607492" cy="1745699"/>
          </a:xfrm>
        </p:grpSpPr>
        <p:sp>
          <p:nvSpPr>
            <p:cNvPr id="43" name="Ovaal 46"/>
            <p:cNvSpPr/>
            <p:nvPr/>
          </p:nvSpPr>
          <p:spPr>
            <a:xfrm>
              <a:off x="520700" y="2340861"/>
              <a:ext cx="593298" cy="61618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44" name="Rechte verbindingslijn 47"/>
            <p:cNvCxnSpPr>
              <a:stCxn id="43" idx="4"/>
            </p:cNvCxnSpPr>
            <p:nvPr/>
          </p:nvCxnSpPr>
          <p:spPr>
            <a:xfrm>
              <a:off x="817349" y="2957041"/>
              <a:ext cx="27387" cy="70745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Rechte verbindingslijn 48"/>
            <p:cNvCxnSpPr/>
            <p:nvPr/>
          </p:nvCxnSpPr>
          <p:spPr>
            <a:xfrm flipH="1">
              <a:off x="591431" y="3232448"/>
              <a:ext cx="53676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Rechte verbindingslijn 49"/>
            <p:cNvCxnSpPr/>
            <p:nvPr/>
          </p:nvCxnSpPr>
          <p:spPr>
            <a:xfrm flipH="1">
              <a:off x="571500" y="3644927"/>
              <a:ext cx="276411" cy="43385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Rechte verbindingslijn 50"/>
            <p:cNvCxnSpPr/>
            <p:nvPr/>
          </p:nvCxnSpPr>
          <p:spPr>
            <a:xfrm flipH="1" flipV="1">
              <a:off x="837788" y="3644927"/>
              <a:ext cx="276410" cy="44163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Tekstvak 53"/>
          <p:cNvSpPr txBox="1"/>
          <p:nvPr/>
        </p:nvSpPr>
        <p:spPr>
          <a:xfrm>
            <a:off x="8499238" y="5469067"/>
            <a:ext cx="1557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 smtClean="0"/>
              <a:t>Human </a:t>
            </a:r>
            <a:r>
              <a:rPr lang="nl-NL" sz="1400" b="1" dirty="0" err="1" smtClean="0"/>
              <a:t>Computation</a:t>
            </a:r>
            <a:endParaRPr lang="nl-NL" sz="1400" b="1" dirty="0"/>
          </a:p>
        </p:txBody>
      </p:sp>
      <p:sp>
        <p:nvSpPr>
          <p:cNvPr id="49" name="Ovaal 9"/>
          <p:cNvSpPr/>
          <p:nvPr/>
        </p:nvSpPr>
        <p:spPr>
          <a:xfrm>
            <a:off x="4705868" y="4246885"/>
            <a:ext cx="1988458" cy="7985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nl-NL" sz="1600" b="1" dirty="0" err="1"/>
              <a:t>Sanitation</a:t>
            </a:r>
            <a:r>
              <a:rPr lang="nl-NL" sz="1600" b="1" dirty="0"/>
              <a:t> Check</a:t>
            </a:r>
          </a:p>
        </p:txBody>
      </p:sp>
      <p:cxnSp>
        <p:nvCxnSpPr>
          <p:cNvPr id="50" name="Rechte verbindingslijn met pijl 54"/>
          <p:cNvCxnSpPr>
            <a:stCxn id="49" idx="6"/>
          </p:cNvCxnSpPr>
          <p:nvPr/>
        </p:nvCxnSpPr>
        <p:spPr>
          <a:xfrm flipV="1">
            <a:off x="6694326" y="4563500"/>
            <a:ext cx="2020936" cy="8268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Rechte verbindingslijn met pijl 54"/>
          <p:cNvCxnSpPr>
            <a:stCxn id="5" idx="4"/>
            <a:endCxn id="49" idx="0"/>
          </p:cNvCxnSpPr>
          <p:nvPr/>
        </p:nvCxnSpPr>
        <p:spPr>
          <a:xfrm flipH="1">
            <a:off x="5700097" y="3120770"/>
            <a:ext cx="305876" cy="1126115"/>
          </a:xfrm>
          <a:prstGeom prst="straightConnector1">
            <a:avLst/>
          </a:prstGeom>
          <a:ln>
            <a:prstDash val="sysDot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Tekstvak 86"/>
          <p:cNvSpPr txBox="1"/>
          <p:nvPr/>
        </p:nvSpPr>
        <p:spPr>
          <a:xfrm>
            <a:off x="4918065" y="3719462"/>
            <a:ext cx="1435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Data Flow</a:t>
            </a:r>
            <a:endParaRPr lang="nl-NL" sz="1200" b="1" dirty="0"/>
          </a:p>
        </p:txBody>
      </p:sp>
      <p:sp>
        <p:nvSpPr>
          <p:cNvPr id="76" name="Ovaal 7"/>
          <p:cNvSpPr/>
          <p:nvPr/>
        </p:nvSpPr>
        <p:spPr>
          <a:xfrm>
            <a:off x="2022330" y="3857962"/>
            <a:ext cx="1988458" cy="7985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nl-NL" sz="1600" b="1" dirty="0"/>
              <a:t>See </a:t>
            </a:r>
            <a:r>
              <a:rPr lang="nl-NL" sz="1600" b="1" dirty="0" smtClean="0"/>
              <a:t>status </a:t>
            </a:r>
            <a:r>
              <a:rPr lang="nl-NL" sz="1600" b="1" dirty="0" err="1"/>
              <a:t>submitted</a:t>
            </a:r>
            <a:r>
              <a:rPr lang="nl-NL" sz="1600" b="1" dirty="0"/>
              <a:t> </a:t>
            </a:r>
            <a:r>
              <a:rPr lang="nl-NL" sz="1600" b="1" dirty="0" err="1"/>
              <a:t>ideas</a:t>
            </a:r>
            <a:endParaRPr lang="nl-NL" sz="1600" b="1" dirty="0"/>
          </a:p>
        </p:txBody>
      </p:sp>
      <p:cxnSp>
        <p:nvCxnSpPr>
          <p:cNvPr id="80" name="Rechte verbindingslijn met pijl 54"/>
          <p:cNvCxnSpPr/>
          <p:nvPr/>
        </p:nvCxnSpPr>
        <p:spPr>
          <a:xfrm flipH="1" flipV="1">
            <a:off x="4010788" y="4257258"/>
            <a:ext cx="688389" cy="347582"/>
          </a:xfrm>
          <a:prstGeom prst="straightConnector1">
            <a:avLst/>
          </a:prstGeom>
          <a:ln>
            <a:prstDash val="sysDot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Tekstvak 86"/>
          <p:cNvSpPr txBox="1"/>
          <p:nvPr/>
        </p:nvSpPr>
        <p:spPr>
          <a:xfrm rot="1769934">
            <a:off x="3981547" y="4365154"/>
            <a:ext cx="1435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Data Flow</a:t>
            </a:r>
            <a:endParaRPr lang="nl-NL" sz="1200" b="1" dirty="0"/>
          </a:p>
        </p:txBody>
      </p:sp>
      <p:sp>
        <p:nvSpPr>
          <p:cNvPr id="83" name="Tekstvak 86"/>
          <p:cNvSpPr txBox="1"/>
          <p:nvPr/>
        </p:nvSpPr>
        <p:spPr>
          <a:xfrm rot="1258827">
            <a:off x="3884390" y="7434532"/>
            <a:ext cx="1435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&lt;&lt;</a:t>
            </a:r>
            <a:r>
              <a:rPr lang="nl-NL" sz="1200" b="1" dirty="0" err="1" smtClean="0"/>
              <a:t>include</a:t>
            </a:r>
            <a:r>
              <a:rPr lang="nl-NL" sz="1200" b="1" dirty="0" smtClean="0"/>
              <a:t>&gt;&gt;</a:t>
            </a:r>
            <a:endParaRPr lang="nl-NL" sz="1200" b="1" dirty="0" smtClean="0"/>
          </a:p>
          <a:p>
            <a:endParaRPr lang="nl-NL" sz="1200" b="1" dirty="0"/>
          </a:p>
        </p:txBody>
      </p:sp>
      <p:cxnSp>
        <p:nvCxnSpPr>
          <p:cNvPr id="84" name="Rechte verbindingslijn met pijl 78"/>
          <p:cNvCxnSpPr>
            <a:stCxn id="92" idx="3"/>
            <a:endCxn id="76" idx="7"/>
          </p:cNvCxnSpPr>
          <p:nvPr/>
        </p:nvCxnSpPr>
        <p:spPr>
          <a:xfrm flipH="1">
            <a:off x="3719585" y="3044474"/>
            <a:ext cx="1541765" cy="93043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Tekstvak 86"/>
          <p:cNvSpPr txBox="1"/>
          <p:nvPr/>
        </p:nvSpPr>
        <p:spPr>
          <a:xfrm rot="19968615">
            <a:off x="3905388" y="3141554"/>
            <a:ext cx="1435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&lt;&lt;</a:t>
            </a:r>
            <a:r>
              <a:rPr lang="nl-NL" sz="1200" b="1" dirty="0" err="1" smtClean="0"/>
              <a:t>include</a:t>
            </a:r>
            <a:r>
              <a:rPr lang="nl-NL" sz="1200" b="1" dirty="0" smtClean="0"/>
              <a:t>&gt;&gt;</a:t>
            </a:r>
            <a:endParaRPr lang="nl-NL" sz="1200" b="1" dirty="0" smtClean="0"/>
          </a:p>
          <a:p>
            <a:endParaRPr lang="nl-NL" sz="1200" b="1" dirty="0"/>
          </a:p>
        </p:txBody>
      </p:sp>
      <p:sp>
        <p:nvSpPr>
          <p:cNvPr id="93" name="Tekstvak 86"/>
          <p:cNvSpPr txBox="1"/>
          <p:nvPr/>
        </p:nvSpPr>
        <p:spPr>
          <a:xfrm>
            <a:off x="4954701" y="7340194"/>
            <a:ext cx="1435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Data Flow</a:t>
            </a:r>
            <a:endParaRPr lang="nl-NL" sz="1200" b="1" dirty="0"/>
          </a:p>
        </p:txBody>
      </p:sp>
      <p:sp>
        <p:nvSpPr>
          <p:cNvPr id="94" name="Ovaal 10"/>
          <p:cNvSpPr/>
          <p:nvPr/>
        </p:nvSpPr>
        <p:spPr>
          <a:xfrm>
            <a:off x="5011744" y="5574318"/>
            <a:ext cx="1988458" cy="7985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nl-NL" sz="1600" b="1" dirty="0" smtClean="0"/>
              <a:t>Make </a:t>
            </a:r>
            <a:r>
              <a:rPr lang="nl-NL" sz="1600" b="1" dirty="0" err="1" smtClean="0"/>
              <a:t>available</a:t>
            </a:r>
            <a:r>
              <a:rPr lang="nl-NL" sz="1600" b="1" dirty="0" smtClean="0"/>
              <a:t> </a:t>
            </a:r>
            <a:r>
              <a:rPr lang="nl-NL" sz="1600" b="1" dirty="0" err="1" smtClean="0"/>
              <a:t>for</a:t>
            </a:r>
            <a:r>
              <a:rPr lang="nl-NL" sz="1600" b="1" dirty="0" smtClean="0"/>
              <a:t> </a:t>
            </a:r>
            <a:r>
              <a:rPr lang="nl-NL" sz="1600" b="1" dirty="0" err="1" smtClean="0"/>
              <a:t>voting</a:t>
            </a:r>
            <a:endParaRPr lang="nl-NL" sz="1600" b="1" dirty="0"/>
          </a:p>
        </p:txBody>
      </p:sp>
      <p:sp>
        <p:nvSpPr>
          <p:cNvPr id="95" name="Ovaal 11"/>
          <p:cNvSpPr/>
          <p:nvPr/>
        </p:nvSpPr>
        <p:spPr>
          <a:xfrm>
            <a:off x="2045530" y="5339292"/>
            <a:ext cx="1988458" cy="7985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nl-NL" sz="1600" b="1" dirty="0" smtClean="0"/>
              <a:t>Push Notifications status </a:t>
            </a:r>
            <a:r>
              <a:rPr lang="nl-NL" sz="1600" b="1" dirty="0" err="1" smtClean="0"/>
              <a:t>ideas</a:t>
            </a:r>
            <a:endParaRPr lang="nl-NL" sz="1600" b="1" dirty="0" smtClean="0"/>
          </a:p>
        </p:txBody>
      </p:sp>
      <p:cxnSp>
        <p:nvCxnSpPr>
          <p:cNvPr id="96" name="Rechte verbindingslijn met pijl 54"/>
          <p:cNvCxnSpPr>
            <a:endCxn id="95" idx="7"/>
          </p:cNvCxnSpPr>
          <p:nvPr/>
        </p:nvCxnSpPr>
        <p:spPr>
          <a:xfrm flipH="1">
            <a:off x="3742785" y="4646180"/>
            <a:ext cx="984180" cy="810063"/>
          </a:xfrm>
          <a:prstGeom prst="straightConnector1">
            <a:avLst/>
          </a:prstGeom>
          <a:ln>
            <a:prstDash val="sysDot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Rechte verbindingslijn met pijl 54"/>
          <p:cNvCxnSpPr/>
          <p:nvPr/>
        </p:nvCxnSpPr>
        <p:spPr>
          <a:xfrm flipH="1" flipV="1">
            <a:off x="1127406" y="3719462"/>
            <a:ext cx="1346759" cy="1691059"/>
          </a:xfrm>
          <a:prstGeom prst="straightConnector1">
            <a:avLst/>
          </a:prstGeom>
          <a:ln>
            <a:prstDash val="sysDot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Tekstvak 86"/>
          <p:cNvSpPr txBox="1"/>
          <p:nvPr/>
        </p:nvSpPr>
        <p:spPr>
          <a:xfrm rot="3040535">
            <a:off x="1489986" y="4714181"/>
            <a:ext cx="1435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Data Flow</a:t>
            </a:r>
            <a:endParaRPr lang="nl-NL" sz="1200" b="1" dirty="0"/>
          </a:p>
        </p:txBody>
      </p:sp>
      <p:sp>
        <p:nvSpPr>
          <p:cNvPr id="100" name="Tekstvak 86"/>
          <p:cNvSpPr txBox="1"/>
          <p:nvPr/>
        </p:nvSpPr>
        <p:spPr>
          <a:xfrm rot="19164030">
            <a:off x="3562389" y="4718401"/>
            <a:ext cx="1435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Data Flow</a:t>
            </a:r>
            <a:endParaRPr lang="nl-NL" sz="1200" b="1" dirty="0"/>
          </a:p>
        </p:txBody>
      </p:sp>
      <p:cxnSp>
        <p:nvCxnSpPr>
          <p:cNvPr id="101" name="Rechte verbindingslijn met pijl 54"/>
          <p:cNvCxnSpPr>
            <a:endCxn id="94" idx="0"/>
          </p:cNvCxnSpPr>
          <p:nvPr/>
        </p:nvCxnSpPr>
        <p:spPr>
          <a:xfrm>
            <a:off x="5700097" y="5068652"/>
            <a:ext cx="305876" cy="505666"/>
          </a:xfrm>
          <a:prstGeom prst="straightConnector1">
            <a:avLst/>
          </a:prstGeom>
          <a:ln>
            <a:prstDash val="sysDot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Rechte verbindingslijn met pijl 54"/>
          <p:cNvCxnSpPr/>
          <p:nvPr/>
        </p:nvCxnSpPr>
        <p:spPr>
          <a:xfrm flipH="1" flipV="1">
            <a:off x="1081403" y="8501767"/>
            <a:ext cx="1569377" cy="1778345"/>
          </a:xfrm>
          <a:prstGeom prst="straightConnector1">
            <a:avLst/>
          </a:prstGeom>
          <a:ln>
            <a:prstDash val="sysDot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Tekstvak 86"/>
          <p:cNvSpPr txBox="1"/>
          <p:nvPr/>
        </p:nvSpPr>
        <p:spPr>
          <a:xfrm>
            <a:off x="5806097" y="5133522"/>
            <a:ext cx="1435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Data Flow</a:t>
            </a:r>
            <a:endParaRPr lang="nl-NL" sz="12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5858780" y="6544816"/>
            <a:ext cx="2701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b="1" dirty="0" err="1" smtClean="0"/>
              <a:t>After</a:t>
            </a:r>
            <a:r>
              <a:rPr lang="nl-NL" sz="2800" b="1" dirty="0" smtClean="0"/>
              <a:t> </a:t>
            </a:r>
            <a:r>
              <a:rPr lang="nl-NL" sz="2800" b="1" dirty="0" err="1" smtClean="0"/>
              <a:t>Submission</a:t>
            </a:r>
            <a:endParaRPr lang="en-US" sz="2800" b="1" dirty="0"/>
          </a:p>
        </p:txBody>
      </p:sp>
      <p:sp>
        <p:nvSpPr>
          <p:cNvPr id="108" name="Ovaal 12"/>
          <p:cNvSpPr/>
          <p:nvPr/>
        </p:nvSpPr>
        <p:spPr>
          <a:xfrm>
            <a:off x="4693795" y="7820484"/>
            <a:ext cx="1988458" cy="7985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nl-NL" sz="1600" b="1" dirty="0" err="1" smtClean="0"/>
              <a:t>Vote</a:t>
            </a:r>
            <a:endParaRPr lang="nl-NL" sz="1600" b="1" dirty="0"/>
          </a:p>
        </p:txBody>
      </p:sp>
      <p:grpSp>
        <p:nvGrpSpPr>
          <p:cNvPr id="109" name="Groep 39"/>
          <p:cNvGrpSpPr/>
          <p:nvPr/>
        </p:nvGrpSpPr>
        <p:grpSpPr>
          <a:xfrm>
            <a:off x="440278" y="7478694"/>
            <a:ext cx="607492" cy="1745699"/>
            <a:chOff x="520700" y="2340861"/>
            <a:chExt cx="607492" cy="1745699"/>
          </a:xfrm>
        </p:grpSpPr>
        <p:sp>
          <p:nvSpPr>
            <p:cNvPr id="110" name="Ovaal 40"/>
            <p:cNvSpPr/>
            <p:nvPr/>
          </p:nvSpPr>
          <p:spPr>
            <a:xfrm>
              <a:off x="520700" y="2340861"/>
              <a:ext cx="593298" cy="61618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111" name="Rechte verbindingslijn 41"/>
            <p:cNvCxnSpPr>
              <a:stCxn id="110" idx="4"/>
            </p:cNvCxnSpPr>
            <p:nvPr/>
          </p:nvCxnSpPr>
          <p:spPr>
            <a:xfrm>
              <a:off x="817349" y="2957041"/>
              <a:ext cx="27387" cy="70745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Rechte verbindingslijn 42"/>
            <p:cNvCxnSpPr/>
            <p:nvPr/>
          </p:nvCxnSpPr>
          <p:spPr>
            <a:xfrm flipH="1">
              <a:off x="591431" y="3232448"/>
              <a:ext cx="53676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Rechte verbindingslijn 43"/>
            <p:cNvCxnSpPr/>
            <p:nvPr/>
          </p:nvCxnSpPr>
          <p:spPr>
            <a:xfrm flipH="1">
              <a:off x="571500" y="3644927"/>
              <a:ext cx="276411" cy="43385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Rechte verbindingslijn 44"/>
            <p:cNvCxnSpPr/>
            <p:nvPr/>
          </p:nvCxnSpPr>
          <p:spPr>
            <a:xfrm flipH="1" flipV="1">
              <a:off x="837788" y="3644927"/>
              <a:ext cx="276410" cy="44163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5" name="Tekstvak 52"/>
          <p:cNvSpPr txBox="1"/>
          <p:nvPr/>
        </p:nvSpPr>
        <p:spPr>
          <a:xfrm>
            <a:off x="480490" y="9216619"/>
            <a:ext cx="120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b="1" dirty="0" smtClean="0"/>
              <a:t>User</a:t>
            </a:r>
            <a:endParaRPr lang="nl-NL" sz="1800" b="1" dirty="0"/>
          </a:p>
        </p:txBody>
      </p:sp>
      <p:cxnSp>
        <p:nvCxnSpPr>
          <p:cNvPr id="103" name="Rechte verbindingslijn met pijl 54"/>
          <p:cNvCxnSpPr>
            <a:endCxn id="108" idx="0"/>
          </p:cNvCxnSpPr>
          <p:nvPr/>
        </p:nvCxnSpPr>
        <p:spPr>
          <a:xfrm flipH="1">
            <a:off x="5688024" y="6372909"/>
            <a:ext cx="170756" cy="1447575"/>
          </a:xfrm>
          <a:prstGeom prst="straightConnector1">
            <a:avLst/>
          </a:prstGeom>
          <a:ln>
            <a:prstDash val="sysDot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Rechte verbindingslijn met pijl 54"/>
          <p:cNvCxnSpPr>
            <a:endCxn id="122" idx="2"/>
          </p:cNvCxnSpPr>
          <p:nvPr/>
        </p:nvCxnSpPr>
        <p:spPr>
          <a:xfrm flipV="1">
            <a:off x="1127406" y="7376160"/>
            <a:ext cx="603721" cy="84361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2" name="Ovaal 4"/>
          <p:cNvSpPr/>
          <p:nvPr/>
        </p:nvSpPr>
        <p:spPr>
          <a:xfrm>
            <a:off x="1731127" y="6976864"/>
            <a:ext cx="1988458" cy="7985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nl-NL" sz="1600" b="1" dirty="0" err="1" smtClean="0"/>
              <a:t>Sign</a:t>
            </a:r>
            <a:r>
              <a:rPr lang="nl-NL" sz="1600" b="1" dirty="0" smtClean="0"/>
              <a:t> Up /</a:t>
            </a:r>
          </a:p>
          <a:p>
            <a:pPr algn="ctr"/>
            <a:r>
              <a:rPr lang="nl-NL" sz="1600" b="1" dirty="0" smtClean="0"/>
              <a:t> Log In</a:t>
            </a:r>
            <a:endParaRPr lang="nl-NL" sz="1600" b="1" dirty="0"/>
          </a:p>
        </p:txBody>
      </p:sp>
      <p:cxnSp>
        <p:nvCxnSpPr>
          <p:cNvPr id="127" name="Rechte verbindingslijn met pijl 78"/>
          <p:cNvCxnSpPr>
            <a:endCxn id="108" idx="1"/>
          </p:cNvCxnSpPr>
          <p:nvPr/>
        </p:nvCxnSpPr>
        <p:spPr>
          <a:xfrm>
            <a:off x="3742785" y="7376160"/>
            <a:ext cx="1242213" cy="56127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9" name="Ovaal 13"/>
          <p:cNvSpPr/>
          <p:nvPr/>
        </p:nvSpPr>
        <p:spPr>
          <a:xfrm>
            <a:off x="2199989" y="8530629"/>
            <a:ext cx="1988458" cy="7985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nl-NL" sz="1600" b="1" dirty="0" smtClean="0"/>
              <a:t>Share </a:t>
            </a:r>
            <a:r>
              <a:rPr lang="nl-NL" sz="1600" b="1" dirty="0" err="1" smtClean="0"/>
              <a:t>Ideas</a:t>
            </a:r>
            <a:endParaRPr lang="nl-NL" sz="1600" b="1" dirty="0"/>
          </a:p>
        </p:txBody>
      </p:sp>
      <p:sp>
        <p:nvSpPr>
          <p:cNvPr id="130" name="Ovaal 15"/>
          <p:cNvSpPr/>
          <p:nvPr/>
        </p:nvSpPr>
        <p:spPr>
          <a:xfrm>
            <a:off x="5930788" y="9922689"/>
            <a:ext cx="1988458" cy="7985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nl-NL" sz="1600" b="1" dirty="0" smtClean="0"/>
              <a:t>See Ranking </a:t>
            </a:r>
            <a:r>
              <a:rPr lang="nl-NL" sz="1600" b="1" dirty="0" err="1" smtClean="0"/>
              <a:t>ideas</a:t>
            </a:r>
            <a:endParaRPr lang="nl-NL" sz="1600" b="1" dirty="0"/>
          </a:p>
        </p:txBody>
      </p:sp>
      <p:sp>
        <p:nvSpPr>
          <p:cNvPr id="131" name="Ovaal 16"/>
          <p:cNvSpPr/>
          <p:nvPr/>
        </p:nvSpPr>
        <p:spPr>
          <a:xfrm>
            <a:off x="2650779" y="9922689"/>
            <a:ext cx="1988458" cy="7985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nl-NL" sz="1600" b="1" dirty="0" err="1" smtClean="0"/>
              <a:t>Receive</a:t>
            </a:r>
            <a:r>
              <a:rPr lang="nl-NL" sz="1600" b="1" dirty="0" smtClean="0"/>
              <a:t> Updates / </a:t>
            </a:r>
            <a:r>
              <a:rPr lang="nl-NL" sz="1600" b="1" dirty="0" err="1" smtClean="0"/>
              <a:t>Progress</a:t>
            </a:r>
            <a:endParaRPr lang="nl-NL" sz="1600" b="1" dirty="0"/>
          </a:p>
        </p:txBody>
      </p:sp>
      <p:cxnSp>
        <p:nvCxnSpPr>
          <p:cNvPr id="132" name="Rechte verbindingslijn met pijl 78"/>
          <p:cNvCxnSpPr>
            <a:endCxn id="129" idx="0"/>
          </p:cNvCxnSpPr>
          <p:nvPr/>
        </p:nvCxnSpPr>
        <p:spPr>
          <a:xfrm>
            <a:off x="2769526" y="7786784"/>
            <a:ext cx="424692" cy="74384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Tekstvak 86"/>
          <p:cNvSpPr txBox="1"/>
          <p:nvPr/>
        </p:nvSpPr>
        <p:spPr>
          <a:xfrm>
            <a:off x="2932668" y="7927873"/>
            <a:ext cx="1435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&lt;&lt;</a:t>
            </a:r>
            <a:r>
              <a:rPr lang="nl-NL" sz="1200" b="1" dirty="0" err="1" smtClean="0"/>
              <a:t>include</a:t>
            </a:r>
            <a:r>
              <a:rPr lang="nl-NL" sz="1200" b="1" dirty="0" smtClean="0"/>
              <a:t>&gt;&gt;</a:t>
            </a:r>
            <a:endParaRPr lang="nl-NL" sz="1200" b="1" dirty="0" smtClean="0"/>
          </a:p>
          <a:p>
            <a:endParaRPr lang="nl-NL" sz="1200" b="1" dirty="0"/>
          </a:p>
        </p:txBody>
      </p:sp>
      <p:cxnSp>
        <p:nvCxnSpPr>
          <p:cNvPr id="137" name="Rechte verbindingslijn met pijl 78"/>
          <p:cNvCxnSpPr>
            <a:endCxn id="130" idx="0"/>
          </p:cNvCxnSpPr>
          <p:nvPr/>
        </p:nvCxnSpPr>
        <p:spPr>
          <a:xfrm>
            <a:off x="5767972" y="8672670"/>
            <a:ext cx="1157045" cy="125001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Tekstvak 86"/>
          <p:cNvSpPr txBox="1"/>
          <p:nvPr/>
        </p:nvSpPr>
        <p:spPr>
          <a:xfrm>
            <a:off x="6383869" y="9035341"/>
            <a:ext cx="1435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&lt;&lt;</a:t>
            </a:r>
            <a:r>
              <a:rPr lang="nl-NL" sz="1200" b="1" dirty="0" err="1" smtClean="0"/>
              <a:t>include</a:t>
            </a:r>
            <a:r>
              <a:rPr lang="nl-NL" sz="1200" b="1" dirty="0" smtClean="0"/>
              <a:t>&gt;&gt;</a:t>
            </a:r>
            <a:endParaRPr lang="nl-NL" sz="1200" b="1" dirty="0" smtClean="0"/>
          </a:p>
          <a:p>
            <a:endParaRPr lang="nl-NL" sz="1200" b="1" dirty="0"/>
          </a:p>
        </p:txBody>
      </p:sp>
      <p:sp>
        <p:nvSpPr>
          <p:cNvPr id="142" name="Tekstvak 86"/>
          <p:cNvSpPr txBox="1"/>
          <p:nvPr/>
        </p:nvSpPr>
        <p:spPr>
          <a:xfrm>
            <a:off x="2282012" y="9784189"/>
            <a:ext cx="1435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Data Flow</a:t>
            </a:r>
            <a:endParaRPr lang="nl-NL" sz="1200" b="1" dirty="0"/>
          </a:p>
        </p:txBody>
      </p:sp>
      <p:cxnSp>
        <p:nvCxnSpPr>
          <p:cNvPr id="144" name="Rechte verbindingslijn met pijl 78"/>
          <p:cNvCxnSpPr/>
          <p:nvPr/>
        </p:nvCxnSpPr>
        <p:spPr>
          <a:xfrm flipH="1">
            <a:off x="4033988" y="8599383"/>
            <a:ext cx="1393462" cy="132330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6" name="Tekstvak 86"/>
          <p:cNvSpPr txBox="1"/>
          <p:nvPr/>
        </p:nvSpPr>
        <p:spPr>
          <a:xfrm>
            <a:off x="4788395" y="9003576"/>
            <a:ext cx="1435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&lt;&lt;</a:t>
            </a:r>
            <a:r>
              <a:rPr lang="nl-NL" sz="1200" b="1" dirty="0" err="1" smtClean="0"/>
              <a:t>include</a:t>
            </a:r>
            <a:r>
              <a:rPr lang="nl-NL" sz="1200" b="1" dirty="0" smtClean="0"/>
              <a:t>&gt;&gt;</a:t>
            </a:r>
            <a:endParaRPr lang="nl-NL" sz="1200" b="1" dirty="0" smtClean="0"/>
          </a:p>
          <a:p>
            <a:endParaRPr lang="nl-NL" sz="1200" b="1" dirty="0"/>
          </a:p>
        </p:txBody>
      </p:sp>
      <p:cxnSp>
        <p:nvCxnSpPr>
          <p:cNvPr id="156" name="Rechte verbindingslijn met pijl 54"/>
          <p:cNvCxnSpPr>
            <a:endCxn id="95" idx="5"/>
          </p:cNvCxnSpPr>
          <p:nvPr/>
        </p:nvCxnSpPr>
        <p:spPr>
          <a:xfrm flipH="1" flipV="1">
            <a:off x="3742785" y="6020932"/>
            <a:ext cx="1526270" cy="1860713"/>
          </a:xfrm>
          <a:prstGeom prst="straightConnector1">
            <a:avLst/>
          </a:prstGeom>
          <a:ln>
            <a:prstDash val="sysDot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04774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81</Words>
  <Application>Microsoft Office PowerPoint</Application>
  <PresentationFormat>A3 Paper (297x420 mm)</PresentationFormat>
  <Paragraphs>32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Kantoorthema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HD</dc:creator>
  <cp:lastModifiedBy>Cong Dinh</cp:lastModifiedBy>
  <cp:revision>61</cp:revision>
  <dcterms:created xsi:type="dcterms:W3CDTF">2015-03-01T21:36:36Z</dcterms:created>
  <dcterms:modified xsi:type="dcterms:W3CDTF">2015-03-03T19:44:48Z</dcterms:modified>
</cp:coreProperties>
</file>