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nl-NL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2268" y="-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0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4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7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0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9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62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28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6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91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10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3584-80D8-481F-B022-34A31B2F7407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F737-616A-4EBC-8271-78BF6F2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8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321906" y="1171103"/>
            <a:ext cx="7007086" cy="96778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nl-NL" sz="1200" dirty="0"/>
          </a:p>
        </p:txBody>
      </p:sp>
      <p:sp>
        <p:nvSpPr>
          <p:cNvPr id="5" name="Ovaal 4"/>
          <p:cNvSpPr/>
          <p:nvPr/>
        </p:nvSpPr>
        <p:spPr>
          <a:xfrm>
            <a:off x="2223316" y="1827221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/>
              <a:t>Submit</a:t>
            </a:r>
            <a:r>
              <a:rPr lang="nl-NL" sz="1600" b="1" dirty="0"/>
              <a:t> </a:t>
            </a:r>
            <a:r>
              <a:rPr lang="nl-NL" sz="1600" b="1" dirty="0" err="1"/>
              <a:t>Ideas</a:t>
            </a:r>
            <a:endParaRPr lang="nl-NL" sz="1600" b="1" dirty="0"/>
          </a:p>
        </p:txBody>
      </p:sp>
      <p:sp>
        <p:nvSpPr>
          <p:cNvPr id="8" name="Ovaal 7"/>
          <p:cNvSpPr/>
          <p:nvPr/>
        </p:nvSpPr>
        <p:spPr>
          <a:xfrm>
            <a:off x="2223316" y="3131287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/>
              <a:t>See Status </a:t>
            </a:r>
            <a:r>
              <a:rPr lang="nl-NL" sz="1600" b="1" dirty="0" err="1"/>
              <a:t>submitted</a:t>
            </a:r>
            <a:r>
              <a:rPr lang="nl-NL" sz="1600" b="1" dirty="0"/>
              <a:t> </a:t>
            </a:r>
            <a:r>
              <a:rPr lang="nl-NL" sz="1600" b="1" dirty="0" err="1"/>
              <a:t>ideas</a:t>
            </a:r>
            <a:endParaRPr lang="nl-NL" sz="1600" b="1" dirty="0"/>
          </a:p>
        </p:txBody>
      </p:sp>
      <p:sp>
        <p:nvSpPr>
          <p:cNvPr id="10" name="Ovaal 9"/>
          <p:cNvSpPr/>
          <p:nvPr/>
        </p:nvSpPr>
        <p:spPr>
          <a:xfrm>
            <a:off x="5520680" y="3173624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/>
              <a:t>Sanitation</a:t>
            </a:r>
            <a:r>
              <a:rPr lang="nl-NL" sz="1600" b="1" dirty="0"/>
              <a:t> Check</a:t>
            </a:r>
          </a:p>
        </p:txBody>
      </p:sp>
      <p:sp>
        <p:nvSpPr>
          <p:cNvPr id="11" name="Ovaal 10"/>
          <p:cNvSpPr/>
          <p:nvPr/>
        </p:nvSpPr>
        <p:spPr>
          <a:xfrm>
            <a:off x="5520680" y="5698629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Make </a:t>
            </a:r>
            <a:r>
              <a:rPr lang="nl-NL" sz="1600" b="1" dirty="0" err="1" smtClean="0"/>
              <a:t>available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for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voting</a:t>
            </a:r>
            <a:endParaRPr lang="nl-NL" sz="1600" b="1" dirty="0"/>
          </a:p>
        </p:txBody>
      </p:sp>
      <p:sp>
        <p:nvSpPr>
          <p:cNvPr id="12" name="Ovaal 11"/>
          <p:cNvSpPr/>
          <p:nvPr/>
        </p:nvSpPr>
        <p:spPr>
          <a:xfrm>
            <a:off x="2236078" y="4384576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Receive</a:t>
            </a:r>
            <a:r>
              <a:rPr lang="nl-NL" sz="1600" b="1" dirty="0" smtClean="0"/>
              <a:t> Notifications on </a:t>
            </a:r>
            <a:r>
              <a:rPr lang="nl-NL" sz="1600" b="1" dirty="0" err="1" smtClean="0"/>
              <a:t>ideas</a:t>
            </a:r>
            <a:endParaRPr lang="nl-NL" sz="1600" b="1" dirty="0" smtClean="0"/>
          </a:p>
        </p:txBody>
      </p:sp>
      <p:sp>
        <p:nvSpPr>
          <p:cNvPr id="13" name="Ovaal 12"/>
          <p:cNvSpPr/>
          <p:nvPr/>
        </p:nvSpPr>
        <p:spPr>
          <a:xfrm>
            <a:off x="2194394" y="6010041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Vote</a:t>
            </a:r>
            <a:endParaRPr lang="nl-NL" sz="1600" b="1" dirty="0"/>
          </a:p>
        </p:txBody>
      </p:sp>
      <p:sp>
        <p:nvSpPr>
          <p:cNvPr id="14" name="Ovaal 13"/>
          <p:cNvSpPr/>
          <p:nvPr/>
        </p:nvSpPr>
        <p:spPr>
          <a:xfrm>
            <a:off x="2139908" y="8044387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Share </a:t>
            </a:r>
            <a:r>
              <a:rPr lang="nl-NL" sz="1600" b="1" dirty="0" err="1" smtClean="0"/>
              <a:t>Ideas</a:t>
            </a:r>
            <a:endParaRPr lang="nl-NL" sz="1600" b="1" dirty="0"/>
          </a:p>
        </p:txBody>
      </p:sp>
      <p:sp>
        <p:nvSpPr>
          <p:cNvPr id="16" name="Ovaal 15"/>
          <p:cNvSpPr/>
          <p:nvPr/>
        </p:nvSpPr>
        <p:spPr>
          <a:xfrm>
            <a:off x="2182562" y="7048872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See Ranking </a:t>
            </a:r>
            <a:r>
              <a:rPr lang="nl-NL" sz="1600" b="1" dirty="0" err="1" smtClean="0"/>
              <a:t>ideas</a:t>
            </a:r>
            <a:endParaRPr lang="nl-NL" sz="1600" b="1" dirty="0"/>
          </a:p>
        </p:txBody>
      </p:sp>
      <p:sp>
        <p:nvSpPr>
          <p:cNvPr id="17" name="Ovaal 16"/>
          <p:cNvSpPr/>
          <p:nvPr/>
        </p:nvSpPr>
        <p:spPr>
          <a:xfrm>
            <a:off x="2139908" y="9127903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Receive</a:t>
            </a:r>
            <a:r>
              <a:rPr lang="nl-NL" sz="1600" b="1" dirty="0" smtClean="0"/>
              <a:t> Updates / </a:t>
            </a:r>
            <a:r>
              <a:rPr lang="nl-NL" sz="1600" b="1" dirty="0" err="1" smtClean="0"/>
              <a:t>Progress</a:t>
            </a:r>
            <a:endParaRPr lang="nl-NL" sz="1600" b="1" dirty="0"/>
          </a:p>
        </p:txBody>
      </p:sp>
      <p:sp>
        <p:nvSpPr>
          <p:cNvPr id="20" name="AutoShape 4" descr="data:image/jpeg;base64,/9j/4AAQSkZJRgABAQAAAQABAAD/2wCEAAkGBxQQDxQSEhQVFRUXFx0YDRUWGBUaFRcWHh0XIiAVHx8cHSgiIyYoJxgXKz0tJTUrLi46IyMzRDQsNzQ5LjcBCgoKBQUFDgUFDisZExkrKysrKysrKysrKysrKysrKysrKysrKysrKysrKysrKysrKysrKysrKysrKysrKysrK//AABEIAG8ANgMBIgACEQEDEQH/xAAbAAEBAAIDAQAAAAAAAAAAAAAABgEFAwQHAv/EADgQAAIBAgMFBAYJBQAAAAAAAAECAwAEBREhBhIxQWETIlFxBxUyQlKBFjNDVWJ1lLPTFCMlU5H/xAAUAQEAAAAAAAAAAAAAAAAAAAAA/8QAFBEBAAAAAAAAAAAAAAAAAAAAAP/aAAwDAQACEQMRAD8A9xpSp3araQ2pjggj7e7mz/pYQcgAOMrn3UHjz4CgoiawGHjUZHsSbkb2J3Ely51aJGaO1X8IjB73m2Z8uFcrejfDtDHB2LD2Xhd45B1DKc6CvpUJcXN1g3fld7ywB/uuwzubZdO+x+0Qc/eHWre2nWRFkRgyMA0bKQVZSMwwI4gig5KUpQYJqM2AjFw1xibavcSFLc/DbRsQijo2rfPpVk40PlUl6LG/xFuhGTRBopR4OjMrA/MGgrKUpQYdAwIIBBGTA8CDyqR2CH9NLd4dmdy3kD2YPEW8o3lXyVt9flVfUngh38cv3Ud1IbeJyP8AYO0cjzykSgr6UpQKhJZvU1+7PmLG8feMnu21yeO94JJ48m86u64rq2SVGjkVXRgVkVgCrA8QQeNBlWBAIOYOoI4EeNZqOXY2e0J9W3rwR55i2mUTwDou931HRSK1+CzYtfNcIbu3gEFw1vI8VuTIxVUbfHaOyjPfA1HKgp9qNoksYgSDJM/dtIF9uWTkoHh4ngBXHsTgb2lsTOwe5mczXzjgZW90dFGQHlTZ7ZGG0kM7NJcXLDKS5mbeky+FeSDouVUNApSlApStDjGL3cMu5Bh8lwmQIkWe3QZ81ydgdKDfVI+j/wCsxT8yl/bt6+vpFiH3RL+qs/5KmtjMbvUfENzDZJN6+kaUC4tV7NzHDnGd59SMgcxprQeo0qT+kWIfdEv6qz/kqiwy4kkhV5YjC5z34iyOV1Om8hKnkdPGg7VKUoFKUoFSPo/+sxT8yl/bt63u0GMR2VtJcSZ5IO6o9p2Oioo5kkgCorY26uLC7MV8qr6wY3MDL7MdwQoe1Y+IVUIPPI0Ho1KUoFKUoFKVJbbYlJI8eG2rET3IPbSDjBbD25uhOYUdTnyoOpaD1tiPbHWysnK2o92e64NL1WPUDrnVDtTgSX9q0LEq2jQSD2o5VOayDqDlXcwrDo7WCOCJd2ONQsY6Cu3QTmxOPPdQtHcAJd27dlfIOG8OEg/C4yYeeVUdRm2dq9pMuK26ktEu5iUa/bW2eZOXxJqR0zFVlldpPEksbBkdQ0bDgVIzBoOelKUCtDs1gLW7zzzuJLidyZHAOSxjPciXPgFH/SSa31KBSlKDDDMZHUcxWg2UwBrDtolcG2Mm/ZR670IbVo8/hBzy8Ko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37" name="Groep 36"/>
          <p:cNvGrpSpPr/>
          <p:nvPr/>
        </p:nvGrpSpPr>
        <p:grpSpPr>
          <a:xfrm>
            <a:off x="332762" y="1827221"/>
            <a:ext cx="607492" cy="1745699"/>
            <a:chOff x="520700" y="2340861"/>
            <a:chExt cx="607492" cy="1745699"/>
          </a:xfrm>
        </p:grpSpPr>
        <p:sp>
          <p:nvSpPr>
            <p:cNvPr id="23" name="Ovaal 22"/>
            <p:cNvSpPr/>
            <p:nvPr/>
          </p:nvSpPr>
          <p:spPr>
            <a:xfrm>
              <a:off x="520700" y="2340861"/>
              <a:ext cx="593298" cy="6161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5" name="Rechte verbindingslijn 24"/>
            <p:cNvCxnSpPr>
              <a:stCxn id="23" idx="4"/>
            </p:cNvCxnSpPr>
            <p:nvPr/>
          </p:nvCxnSpPr>
          <p:spPr>
            <a:xfrm>
              <a:off x="817349" y="2957041"/>
              <a:ext cx="27387" cy="707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Rechte verbindingslijn 26"/>
            <p:cNvCxnSpPr/>
            <p:nvPr/>
          </p:nvCxnSpPr>
          <p:spPr>
            <a:xfrm flipH="1">
              <a:off x="591431" y="3232448"/>
              <a:ext cx="5367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 flipH="1">
              <a:off x="571500" y="3644927"/>
              <a:ext cx="276411" cy="4338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 flipH="1" flipV="1">
              <a:off x="837788" y="3644927"/>
              <a:ext cx="276410" cy="441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ep 39"/>
          <p:cNvGrpSpPr/>
          <p:nvPr/>
        </p:nvGrpSpPr>
        <p:grpSpPr>
          <a:xfrm>
            <a:off x="376684" y="6974613"/>
            <a:ext cx="607492" cy="1745699"/>
            <a:chOff x="520700" y="2340861"/>
            <a:chExt cx="607492" cy="1745699"/>
          </a:xfrm>
        </p:grpSpPr>
        <p:sp>
          <p:nvSpPr>
            <p:cNvPr id="41" name="Ovaal 40"/>
            <p:cNvSpPr/>
            <p:nvPr/>
          </p:nvSpPr>
          <p:spPr>
            <a:xfrm>
              <a:off x="520700" y="2340861"/>
              <a:ext cx="593298" cy="6161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2" name="Rechte verbindingslijn 41"/>
            <p:cNvCxnSpPr>
              <a:stCxn id="41" idx="4"/>
            </p:cNvCxnSpPr>
            <p:nvPr/>
          </p:nvCxnSpPr>
          <p:spPr>
            <a:xfrm>
              <a:off x="817349" y="2957041"/>
              <a:ext cx="27387" cy="707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Rechte verbindingslijn 42"/>
            <p:cNvCxnSpPr/>
            <p:nvPr/>
          </p:nvCxnSpPr>
          <p:spPr>
            <a:xfrm flipH="1">
              <a:off x="591431" y="3232448"/>
              <a:ext cx="5367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Rechte verbindingslijn 43"/>
            <p:cNvCxnSpPr/>
            <p:nvPr/>
          </p:nvCxnSpPr>
          <p:spPr>
            <a:xfrm flipH="1">
              <a:off x="571500" y="3644927"/>
              <a:ext cx="276411" cy="4338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Rechte verbindingslijn 44"/>
            <p:cNvCxnSpPr/>
            <p:nvPr/>
          </p:nvCxnSpPr>
          <p:spPr>
            <a:xfrm flipH="1" flipV="1">
              <a:off x="837788" y="3644927"/>
              <a:ext cx="276410" cy="441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ep 45"/>
          <p:cNvGrpSpPr/>
          <p:nvPr/>
        </p:nvGrpSpPr>
        <p:grpSpPr>
          <a:xfrm>
            <a:off x="8689032" y="1814863"/>
            <a:ext cx="607492" cy="1745699"/>
            <a:chOff x="520700" y="2340861"/>
            <a:chExt cx="607492" cy="1745699"/>
          </a:xfrm>
        </p:grpSpPr>
        <p:sp>
          <p:nvSpPr>
            <p:cNvPr id="47" name="Ovaal 46"/>
            <p:cNvSpPr/>
            <p:nvPr/>
          </p:nvSpPr>
          <p:spPr>
            <a:xfrm>
              <a:off x="520700" y="2340861"/>
              <a:ext cx="593298" cy="6161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8" name="Rechte verbindingslijn 47"/>
            <p:cNvCxnSpPr>
              <a:stCxn id="47" idx="4"/>
            </p:cNvCxnSpPr>
            <p:nvPr/>
          </p:nvCxnSpPr>
          <p:spPr>
            <a:xfrm>
              <a:off x="817349" y="2957041"/>
              <a:ext cx="27387" cy="707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Rechte verbindingslijn 48"/>
            <p:cNvCxnSpPr/>
            <p:nvPr/>
          </p:nvCxnSpPr>
          <p:spPr>
            <a:xfrm flipH="1">
              <a:off x="591431" y="3232448"/>
              <a:ext cx="5367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Rechte verbindingslijn 49"/>
            <p:cNvCxnSpPr/>
            <p:nvPr/>
          </p:nvCxnSpPr>
          <p:spPr>
            <a:xfrm flipH="1">
              <a:off x="571500" y="3644927"/>
              <a:ext cx="276411" cy="4338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Rechte verbindingslijn 50"/>
            <p:cNvCxnSpPr/>
            <p:nvPr/>
          </p:nvCxnSpPr>
          <p:spPr>
            <a:xfrm flipH="1" flipV="1">
              <a:off x="837788" y="3644927"/>
              <a:ext cx="276410" cy="441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kstvak 38"/>
          <p:cNvSpPr txBox="1"/>
          <p:nvPr/>
        </p:nvSpPr>
        <p:spPr>
          <a:xfrm>
            <a:off x="120080" y="3736504"/>
            <a:ext cx="120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smtClean="0"/>
              <a:t>Idea </a:t>
            </a:r>
            <a:r>
              <a:rPr lang="nl-NL" sz="1800" b="1" dirty="0" err="1" smtClean="0"/>
              <a:t>submitter</a:t>
            </a:r>
            <a:endParaRPr lang="nl-NL" sz="1800" b="1" dirty="0"/>
          </a:p>
        </p:txBody>
      </p:sp>
      <p:sp>
        <p:nvSpPr>
          <p:cNvPr id="53" name="Tekstvak 52"/>
          <p:cNvSpPr txBox="1"/>
          <p:nvPr/>
        </p:nvSpPr>
        <p:spPr>
          <a:xfrm>
            <a:off x="358414" y="8712538"/>
            <a:ext cx="12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Voter</a:t>
            </a:r>
            <a:endParaRPr lang="nl-NL" sz="1800" b="1" dirty="0"/>
          </a:p>
        </p:txBody>
      </p:sp>
      <p:sp>
        <p:nvSpPr>
          <p:cNvPr id="54" name="Tekstvak 53"/>
          <p:cNvSpPr txBox="1"/>
          <p:nvPr/>
        </p:nvSpPr>
        <p:spPr>
          <a:xfrm>
            <a:off x="8328992" y="3690337"/>
            <a:ext cx="155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smtClean="0"/>
              <a:t>Human </a:t>
            </a:r>
            <a:r>
              <a:rPr lang="nl-NL" sz="1800" b="1" dirty="0" err="1" smtClean="0"/>
              <a:t>Computation</a:t>
            </a:r>
            <a:endParaRPr lang="nl-NL" sz="1800" b="1" dirty="0"/>
          </a:p>
        </p:txBody>
      </p:sp>
      <p:cxnSp>
        <p:nvCxnSpPr>
          <p:cNvPr id="55" name="Rechte verbindingslijn met pijl 54"/>
          <p:cNvCxnSpPr>
            <a:endCxn id="5" idx="2"/>
          </p:cNvCxnSpPr>
          <p:nvPr/>
        </p:nvCxnSpPr>
        <p:spPr>
          <a:xfrm flipV="1">
            <a:off x="984176" y="2226517"/>
            <a:ext cx="1239140" cy="570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endCxn id="8" idx="2"/>
          </p:cNvCxnSpPr>
          <p:nvPr/>
        </p:nvCxnSpPr>
        <p:spPr>
          <a:xfrm>
            <a:off x="984176" y="2797128"/>
            <a:ext cx="1239140" cy="733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970182" y="2797128"/>
            <a:ext cx="1253134" cy="1986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/>
          <p:nvPr/>
        </p:nvCxnSpPr>
        <p:spPr>
          <a:xfrm flipV="1">
            <a:off x="1002326" y="6497220"/>
            <a:ext cx="1237298" cy="1544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/>
          <p:nvPr/>
        </p:nvCxnSpPr>
        <p:spPr>
          <a:xfrm flipV="1">
            <a:off x="1027958" y="7468568"/>
            <a:ext cx="1195358" cy="54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/>
          <p:cNvCxnSpPr>
            <a:endCxn id="14" idx="2"/>
          </p:cNvCxnSpPr>
          <p:nvPr/>
        </p:nvCxnSpPr>
        <p:spPr>
          <a:xfrm>
            <a:off x="1002326" y="8017605"/>
            <a:ext cx="1137582" cy="426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met pijl 68"/>
          <p:cNvCxnSpPr>
            <a:endCxn id="17" idx="2"/>
          </p:cNvCxnSpPr>
          <p:nvPr/>
        </p:nvCxnSpPr>
        <p:spPr>
          <a:xfrm>
            <a:off x="1027958" y="8041300"/>
            <a:ext cx="1111950" cy="14858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met pijl 70"/>
          <p:cNvCxnSpPr/>
          <p:nvPr/>
        </p:nvCxnSpPr>
        <p:spPr>
          <a:xfrm flipV="1">
            <a:off x="4225194" y="6097924"/>
            <a:ext cx="1239140" cy="2853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>
            <a:stCxn id="5" idx="6"/>
            <a:endCxn id="10" idx="2"/>
          </p:cNvCxnSpPr>
          <p:nvPr/>
        </p:nvCxnSpPr>
        <p:spPr>
          <a:xfrm>
            <a:off x="4211774" y="2226517"/>
            <a:ext cx="1308906" cy="13464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/>
          <p:nvPr/>
        </p:nvCxnSpPr>
        <p:spPr>
          <a:xfrm flipV="1">
            <a:off x="4281540" y="3736504"/>
            <a:ext cx="1239140" cy="9729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/>
          <p:nvPr/>
        </p:nvCxnSpPr>
        <p:spPr>
          <a:xfrm>
            <a:off x="6514909" y="4013502"/>
            <a:ext cx="0" cy="16299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endCxn id="10" idx="6"/>
          </p:cNvCxnSpPr>
          <p:nvPr/>
        </p:nvCxnSpPr>
        <p:spPr>
          <a:xfrm flipH="1">
            <a:off x="7509138" y="2907316"/>
            <a:ext cx="1124666" cy="665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kstvak 81"/>
          <p:cNvSpPr txBox="1"/>
          <p:nvPr/>
        </p:nvSpPr>
        <p:spPr>
          <a:xfrm>
            <a:off x="5232648" y="12161440"/>
            <a:ext cx="40638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 smtClean="0"/>
              <a:t>Note</a:t>
            </a:r>
            <a:r>
              <a:rPr lang="nl-NL" b="1" dirty="0" smtClean="0"/>
              <a:t>: </a:t>
            </a:r>
            <a:r>
              <a:rPr lang="nl-NL" b="1" dirty="0" err="1" smtClean="0"/>
              <a:t>They</a:t>
            </a:r>
            <a:r>
              <a:rPr lang="nl-NL" b="1" dirty="0" smtClean="0"/>
              <a:t> </a:t>
            </a:r>
            <a:r>
              <a:rPr lang="nl-NL" b="1" dirty="0" err="1" smtClean="0"/>
              <a:t>all</a:t>
            </a:r>
            <a:r>
              <a:rPr lang="nl-NL" b="1" dirty="0" smtClean="0"/>
              <a:t> </a:t>
            </a:r>
            <a:r>
              <a:rPr lang="nl-NL" b="1" dirty="0" err="1" smtClean="0"/>
              <a:t>require</a:t>
            </a:r>
            <a:r>
              <a:rPr lang="nl-NL" b="1" dirty="0" smtClean="0"/>
              <a:t> log in</a:t>
            </a:r>
            <a:endParaRPr lang="nl-NL" b="1" dirty="0"/>
          </a:p>
        </p:txBody>
      </p:sp>
      <p:sp>
        <p:nvSpPr>
          <p:cNvPr id="83" name="Tekstvak 82"/>
          <p:cNvSpPr txBox="1"/>
          <p:nvPr/>
        </p:nvSpPr>
        <p:spPr>
          <a:xfrm rot="2650144">
            <a:off x="4239497" y="2676484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</a:p>
          <a:p>
            <a:endParaRPr lang="nl-NL" sz="1200" b="1" dirty="0"/>
          </a:p>
        </p:txBody>
      </p:sp>
      <p:sp>
        <p:nvSpPr>
          <p:cNvPr id="86" name="Tekstvak 85"/>
          <p:cNvSpPr txBox="1"/>
          <p:nvPr/>
        </p:nvSpPr>
        <p:spPr>
          <a:xfrm rot="19207064">
            <a:off x="4183480" y="3937036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</a:p>
          <a:p>
            <a:endParaRPr lang="nl-NL" sz="1200" b="1" dirty="0"/>
          </a:p>
        </p:txBody>
      </p:sp>
      <p:sp>
        <p:nvSpPr>
          <p:cNvPr id="87" name="Tekstvak 86"/>
          <p:cNvSpPr txBox="1"/>
          <p:nvPr/>
        </p:nvSpPr>
        <p:spPr>
          <a:xfrm rot="5400000">
            <a:off x="5797278" y="4675283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</a:p>
          <a:p>
            <a:endParaRPr lang="nl-NL" sz="1200" b="1" dirty="0"/>
          </a:p>
        </p:txBody>
      </p:sp>
      <p:sp>
        <p:nvSpPr>
          <p:cNvPr id="88" name="Tekstvak 87"/>
          <p:cNvSpPr txBox="1"/>
          <p:nvPr/>
        </p:nvSpPr>
        <p:spPr>
          <a:xfrm rot="20881399">
            <a:off x="4313821" y="5891661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</a:p>
          <a:p>
            <a:endParaRPr lang="nl-NL" sz="1200" b="1" dirty="0"/>
          </a:p>
        </p:txBody>
      </p:sp>
      <p:cxnSp>
        <p:nvCxnSpPr>
          <p:cNvPr id="89" name="Rechte verbindingslijn met pijl 88"/>
          <p:cNvCxnSpPr>
            <a:endCxn id="11" idx="4"/>
          </p:cNvCxnSpPr>
          <p:nvPr/>
        </p:nvCxnSpPr>
        <p:spPr>
          <a:xfrm flipV="1">
            <a:off x="4128366" y="6497220"/>
            <a:ext cx="2386543" cy="1924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kstvak 89"/>
          <p:cNvSpPr txBox="1"/>
          <p:nvPr/>
        </p:nvSpPr>
        <p:spPr>
          <a:xfrm rot="19075548">
            <a:off x="4604006" y="7134551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</a:p>
          <a:p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011847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53</Words>
  <Application>Microsoft Office PowerPoint</Application>
  <PresentationFormat>A3 (297 x 420 mm)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HD</dc:creator>
  <cp:lastModifiedBy>HD</cp:lastModifiedBy>
  <cp:revision>19</cp:revision>
  <dcterms:created xsi:type="dcterms:W3CDTF">2015-03-01T21:36:36Z</dcterms:created>
  <dcterms:modified xsi:type="dcterms:W3CDTF">2015-03-02T09:16:57Z</dcterms:modified>
</cp:coreProperties>
</file>