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3" r:id="rId10"/>
    <p:sldId id="268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857C"/>
    <a:srgbClr val="7BAABE"/>
    <a:srgbClr val="777777"/>
    <a:srgbClr val="ADBE7C"/>
    <a:srgbClr val="B37CBE"/>
    <a:srgbClr val="BE7CAE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7" autoAdjust="0"/>
    <p:restoredTop sz="94646" autoAdjust="0"/>
  </p:normalViewPr>
  <p:slideViewPr>
    <p:cSldViewPr>
      <p:cViewPr>
        <p:scale>
          <a:sx n="75" d="100"/>
          <a:sy n="75" d="100"/>
        </p:scale>
        <p:origin x="-1200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F2AD4-D800-4D5D-AE11-5F22FED6BD44}" type="datetimeFigureOut">
              <a:rPr lang="nl-NL" smtClean="0"/>
              <a:t>24-2-2015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C5670-0844-4882-9888-F9CFF858D7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74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139-F386-47D7-9AAF-7CE83913FC38}" type="datetimeFigureOut">
              <a:rPr lang="nl-NL" smtClean="0"/>
              <a:t>23-2-2015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3523-1CB2-442C-82C3-F41C377C6D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198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139-F386-47D7-9AAF-7CE83913FC38}" type="datetimeFigureOut">
              <a:rPr lang="nl-NL" smtClean="0"/>
              <a:t>23-2-2015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3523-1CB2-442C-82C3-F41C377C6D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170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139-F386-47D7-9AAF-7CE83913FC38}" type="datetimeFigureOut">
              <a:rPr lang="nl-NL" smtClean="0"/>
              <a:t>23-2-2015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3523-1CB2-442C-82C3-F41C377C6D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37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139-F386-47D7-9AAF-7CE83913FC38}" type="datetimeFigureOut">
              <a:rPr lang="nl-NL" smtClean="0"/>
              <a:t>23-2-2015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3523-1CB2-442C-82C3-F41C377C6D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010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139-F386-47D7-9AAF-7CE83913FC38}" type="datetimeFigureOut">
              <a:rPr lang="nl-NL" smtClean="0"/>
              <a:t>23-2-2015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3523-1CB2-442C-82C3-F41C377C6D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656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139-F386-47D7-9AAF-7CE83913FC38}" type="datetimeFigureOut">
              <a:rPr lang="nl-NL" smtClean="0"/>
              <a:t>23-2-2015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3523-1CB2-442C-82C3-F41C377C6D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844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139-F386-47D7-9AAF-7CE83913FC38}" type="datetimeFigureOut">
              <a:rPr lang="nl-NL" smtClean="0"/>
              <a:t>23-2-2015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3523-1CB2-442C-82C3-F41C377C6D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518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139-F386-47D7-9AAF-7CE83913FC38}" type="datetimeFigureOut">
              <a:rPr lang="nl-NL" smtClean="0"/>
              <a:t>23-2-2015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3523-1CB2-442C-82C3-F41C377C6D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142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139-F386-47D7-9AAF-7CE83913FC38}" type="datetimeFigureOut">
              <a:rPr lang="nl-NL" smtClean="0"/>
              <a:t>23-2-2015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3523-1CB2-442C-82C3-F41C377C6D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385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139-F386-47D7-9AAF-7CE83913FC38}" type="datetimeFigureOut">
              <a:rPr lang="nl-NL" smtClean="0"/>
              <a:t>23-2-2015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3523-1CB2-442C-82C3-F41C377C6D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843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139-F386-47D7-9AAF-7CE83913FC38}" type="datetimeFigureOut">
              <a:rPr lang="nl-NL" smtClean="0"/>
              <a:t>23-2-2015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3523-1CB2-442C-82C3-F41C377C6D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05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F139-F386-47D7-9AAF-7CE83913FC38}" type="datetimeFigureOut">
              <a:rPr lang="nl-NL" smtClean="0"/>
              <a:t>23-2-2015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3523-1CB2-442C-82C3-F41C377C6D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284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HD\Downloads\SPARK_D-02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40768"/>
            <a:ext cx="4296888" cy="401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5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HD\Downloads\SPARK_D-02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40768"/>
            <a:ext cx="4296888" cy="401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6038869" y="2924944"/>
            <a:ext cx="693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5400" b="1" dirty="0">
                <a:cs typeface="Helvetica" pitchFamily="34" charset="0"/>
              </a:rPr>
              <a:t>?</a:t>
            </a:r>
            <a:endParaRPr lang="nl-NL" sz="5400" b="1" dirty="0"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323528" y="236205"/>
            <a:ext cx="763284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Ever had a </a:t>
            </a:r>
          </a:p>
          <a:p>
            <a:r>
              <a:rPr lang="nl-NL" sz="166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GREAT</a:t>
            </a:r>
            <a:r>
              <a:rPr lang="nl-NL" sz="96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		</a:t>
            </a:r>
            <a:endParaRPr lang="nl-NL" sz="9600" b="1" u="sng" dirty="0">
              <a:solidFill>
                <a:schemeClr val="bg1">
                  <a:lumMod val="95000"/>
                </a:schemeClr>
              </a:solidFill>
              <a:latin typeface="+mj-lt"/>
              <a:cs typeface="Helvetica" pitchFamily="34" charset="0"/>
            </a:endParaRPr>
          </a:p>
          <a:p>
            <a:r>
              <a:rPr lang="nl-NL" sz="8000" b="1" dirty="0" err="1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application</a:t>
            </a:r>
            <a:r>
              <a:rPr lang="nl-NL" sz="80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 </a:t>
            </a:r>
            <a:br>
              <a:rPr lang="nl-NL" sz="80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</a:br>
            <a:r>
              <a:rPr lang="nl-NL" sz="8000" b="1" dirty="0" err="1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idea</a:t>
            </a:r>
            <a:r>
              <a:rPr lang="nl-NL" sz="8000" b="1" dirty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?</a:t>
            </a:r>
          </a:p>
        </p:txBody>
      </p:sp>
      <p:sp>
        <p:nvSpPr>
          <p:cNvPr id="4" name="AutoShape 2" descr="SPARK*D-04.png wordt weergegev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0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85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323528" y="236205"/>
            <a:ext cx="76328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6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	But … </a:t>
            </a:r>
          </a:p>
          <a:p>
            <a:r>
              <a:rPr lang="nl-NL" sz="66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		no {</a:t>
            </a:r>
          </a:p>
          <a:p>
            <a:r>
              <a:rPr lang="nl-NL" sz="66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			time,</a:t>
            </a:r>
          </a:p>
          <a:p>
            <a:r>
              <a:rPr lang="nl-NL" sz="6600" b="1" dirty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	</a:t>
            </a:r>
            <a:r>
              <a:rPr lang="nl-NL" sz="66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		money,</a:t>
            </a:r>
          </a:p>
          <a:p>
            <a:r>
              <a:rPr lang="nl-NL" sz="6600" b="1" dirty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	</a:t>
            </a:r>
            <a:r>
              <a:rPr lang="nl-NL" sz="66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		expertise</a:t>
            </a:r>
            <a:endParaRPr lang="nl-NL" sz="6600" b="1" dirty="0">
              <a:solidFill>
                <a:schemeClr val="bg1">
                  <a:lumMod val="95000"/>
                </a:schemeClr>
              </a:solidFill>
              <a:latin typeface="+mj-lt"/>
              <a:cs typeface="Helvetica" pitchFamily="34" charset="0"/>
            </a:endParaRPr>
          </a:p>
          <a:p>
            <a:r>
              <a:rPr lang="nl-NL" sz="66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		} ?	</a:t>
            </a:r>
            <a:endParaRPr lang="nl-NL" sz="6600" b="1" dirty="0">
              <a:solidFill>
                <a:schemeClr val="bg1">
                  <a:lumMod val="95000"/>
                </a:schemeClr>
              </a:solidFill>
              <a:latin typeface="+mj-lt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7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303704" y="-69786"/>
            <a:ext cx="7632848" cy="54014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15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Get </a:t>
            </a:r>
            <a:r>
              <a:rPr lang="nl-NL" sz="11500" b="1" dirty="0" err="1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it</a:t>
            </a:r>
            <a:r>
              <a:rPr lang="nl-NL" sz="115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 </a:t>
            </a:r>
          </a:p>
          <a:p>
            <a:endParaRPr lang="nl-NL" sz="11500" b="1" dirty="0" smtClean="0">
              <a:solidFill>
                <a:schemeClr val="bg1">
                  <a:lumMod val="95000"/>
                </a:schemeClr>
              </a:solidFill>
              <a:latin typeface="+mj-lt"/>
              <a:cs typeface="Helvetica" pitchFamily="34" charset="0"/>
            </a:endParaRPr>
          </a:p>
          <a:p>
            <a:endParaRPr lang="nl-NL" sz="11500" b="1" dirty="0" smtClean="0">
              <a:solidFill>
                <a:schemeClr val="bg1">
                  <a:lumMod val="95000"/>
                </a:schemeClr>
              </a:solidFill>
              <a:latin typeface="+mj-lt"/>
              <a:cs typeface="Helvetica" pitchFamily="34" charset="0"/>
            </a:endParaRPr>
          </a:p>
        </p:txBody>
      </p:sp>
      <p:pic>
        <p:nvPicPr>
          <p:cNvPr id="1028" name="Picture 4" descr="C:\Users\HD\Downloads\SPARK_D-03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656" y="2060848"/>
            <a:ext cx="8928992" cy="834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17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-36512" y="2056"/>
            <a:ext cx="3059832" cy="6883327"/>
          </a:xfrm>
          <a:prstGeom prst="rect">
            <a:avLst/>
          </a:prstGeom>
          <a:solidFill>
            <a:srgbClr val="B37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noFill/>
            </a:endParaRPr>
          </a:p>
        </p:txBody>
      </p:sp>
      <p:pic>
        <p:nvPicPr>
          <p:cNvPr id="5122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66" y="213538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E:\fppt\template\arrows\arrow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9087">
            <a:off x="1076699" y="1197193"/>
            <a:ext cx="526188" cy="2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wpclipart.com/money/money_bags/money_sack_colors/money_bag_bla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70" b="97816" l="4058" r="94203">
                        <a14:foregroundMark x1="50145" y1="43932" x2="50145" y2="43932"/>
                        <a14:foregroundMark x1="40000" y1="54612" x2="40000" y2="54612"/>
                        <a14:foregroundMark x1="51014" y1="61893" x2="51014" y2="61893"/>
                        <a14:foregroundMark x1="48696" y1="79854" x2="48696" y2="79854"/>
                        <a14:foregroundMark x1="39130" y1="78641" x2="39130" y2="78641"/>
                        <a14:foregroundMark x1="24928" y1="87864" x2="24928" y2="87864"/>
                        <a14:foregroundMark x1="20290" y1="77427" x2="20290" y2="77427"/>
                        <a14:foregroundMark x1="41449" y1="94175" x2="41449" y2="94175"/>
                        <a14:foregroundMark x1="94203" y1="64806" x2="94203" y2="64806"/>
                        <a14:foregroundMark x1="4058" y1="63835" x2="4058" y2="63835"/>
                        <a14:foregroundMark x1="54203" y1="72816" x2="54203" y2="72816"/>
                        <a14:foregroundMark x1="51014" y1="60680" x2="51014" y2="60680"/>
                        <a14:foregroundMark x1="51884" y1="54612" x2="51884" y2="54612"/>
                        <a14:foregroundMark x1="51884" y1="54612" x2="51884" y2="54612"/>
                        <a14:foregroundMark x1="40290" y1="44660" x2="40290" y2="44660"/>
                        <a14:foregroundMark x1="31884" y1="34709" x2="91884" y2="77913"/>
                        <a14:foregroundMark x1="38551" y1="81311" x2="75652" y2="48786"/>
                        <a14:foregroundMark x1="55362" y1="30825" x2="61449" y2="80825"/>
                        <a14:foregroundMark x1="17101" y1="41990" x2="71884" y2="80583"/>
                        <a14:foregroundMark x1="51884" y1="33981" x2="67826" y2="58495"/>
                        <a14:foregroundMark x1="18551" y1="79854" x2="52754" y2="66505"/>
                        <a14:foregroundMark x1="52754" y1="97816" x2="52754" y2="97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12" y="5722843"/>
            <a:ext cx="852891" cy="101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E:\fppt\template\arrows\arrow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9087">
            <a:off x="1132401" y="5099489"/>
            <a:ext cx="526188" cy="2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6" y="3717032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08427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34" y="3759473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82" y="3543449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12" y="4035789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05" y="3933056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12" y="4293096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89" y="4077072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/>
          <p:cNvSpPr txBox="1"/>
          <p:nvPr/>
        </p:nvSpPr>
        <p:spPr>
          <a:xfrm>
            <a:off x="1194197" y="2636912"/>
            <a:ext cx="477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/>
              <a:t>+</a:t>
            </a:r>
            <a:endParaRPr lang="nl-NL" sz="3200" b="1" dirty="0"/>
          </a:p>
        </p:txBody>
      </p:sp>
      <p:pic>
        <p:nvPicPr>
          <p:cNvPr id="27" name="Picture 3" descr="C:\Users\HD\Downloads\SPARK_D-0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18" y="-205015"/>
            <a:ext cx="1080120" cy="100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hthoek 27"/>
          <p:cNvSpPr/>
          <p:nvPr/>
        </p:nvSpPr>
        <p:spPr>
          <a:xfrm>
            <a:off x="683567" y="1844824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atin typeface="+mj-lt"/>
              </a:rPr>
              <a:t>SPARK’D</a:t>
            </a:r>
            <a:endParaRPr lang="nl-N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52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-36512" y="2056"/>
            <a:ext cx="3059832" cy="6883327"/>
          </a:xfrm>
          <a:prstGeom prst="rect">
            <a:avLst/>
          </a:prstGeom>
          <a:solidFill>
            <a:srgbClr val="B37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noFill/>
            </a:endParaRPr>
          </a:p>
        </p:txBody>
      </p:sp>
      <p:pic>
        <p:nvPicPr>
          <p:cNvPr id="5122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66" y="213538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E:\fppt\template\arrows\arrow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9087">
            <a:off x="1076699" y="1197193"/>
            <a:ext cx="526188" cy="2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wpclipart.com/money/money_bags/money_sack_colors/money_bag_bla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70" b="97816" l="4058" r="94203">
                        <a14:foregroundMark x1="50145" y1="43932" x2="50145" y2="43932"/>
                        <a14:foregroundMark x1="40000" y1="54612" x2="40000" y2="54612"/>
                        <a14:foregroundMark x1="51014" y1="61893" x2="51014" y2="61893"/>
                        <a14:foregroundMark x1="48696" y1="79854" x2="48696" y2="79854"/>
                        <a14:foregroundMark x1="39130" y1="78641" x2="39130" y2="78641"/>
                        <a14:foregroundMark x1="24928" y1="87864" x2="24928" y2="87864"/>
                        <a14:foregroundMark x1="20290" y1="77427" x2="20290" y2="77427"/>
                        <a14:foregroundMark x1="41449" y1="94175" x2="41449" y2="94175"/>
                        <a14:foregroundMark x1="94203" y1="64806" x2="94203" y2="64806"/>
                        <a14:foregroundMark x1="4058" y1="63835" x2="4058" y2="63835"/>
                        <a14:foregroundMark x1="54203" y1="72816" x2="54203" y2="72816"/>
                        <a14:foregroundMark x1="51014" y1="60680" x2="51014" y2="60680"/>
                        <a14:foregroundMark x1="51884" y1="54612" x2="51884" y2="54612"/>
                        <a14:foregroundMark x1="51884" y1="54612" x2="51884" y2="54612"/>
                        <a14:foregroundMark x1="40290" y1="44660" x2="40290" y2="44660"/>
                        <a14:foregroundMark x1="31884" y1="34709" x2="91884" y2="77913"/>
                        <a14:foregroundMark x1="38551" y1="81311" x2="75652" y2="48786"/>
                        <a14:foregroundMark x1="55362" y1="30825" x2="61449" y2="80825"/>
                        <a14:foregroundMark x1="17101" y1="41990" x2="71884" y2="80583"/>
                        <a14:foregroundMark x1="51884" y1="33981" x2="67826" y2="58495"/>
                        <a14:foregroundMark x1="18551" y1="79854" x2="52754" y2="66505"/>
                        <a14:foregroundMark x1="52754" y1="97816" x2="52754" y2="97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12" y="5722843"/>
            <a:ext cx="852891" cy="101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/>
          <p:cNvSpPr/>
          <p:nvPr/>
        </p:nvSpPr>
        <p:spPr>
          <a:xfrm>
            <a:off x="683567" y="1844824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atin typeface="+mj-lt"/>
              </a:rPr>
              <a:t>SPARK’D</a:t>
            </a:r>
            <a:endParaRPr lang="nl-NL" dirty="0">
              <a:latin typeface="+mj-lt"/>
            </a:endParaRPr>
          </a:p>
        </p:txBody>
      </p:sp>
      <p:pic>
        <p:nvPicPr>
          <p:cNvPr id="17" name="Picture 3" descr="E:\fppt\template\arrows\arrow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9087">
            <a:off x="1132401" y="5099489"/>
            <a:ext cx="526188" cy="2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6" y="3717032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08427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34" y="3759473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82" y="3543449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12" y="4035789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05" y="3933056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12" y="4293096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89" y="4077072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/>
          <p:cNvSpPr txBox="1"/>
          <p:nvPr/>
        </p:nvSpPr>
        <p:spPr>
          <a:xfrm>
            <a:off x="1194197" y="2636912"/>
            <a:ext cx="477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/>
              <a:t>+</a:t>
            </a:r>
            <a:endParaRPr lang="nl-NL" sz="3200" b="1" dirty="0"/>
          </a:p>
        </p:txBody>
      </p:sp>
      <p:sp>
        <p:nvSpPr>
          <p:cNvPr id="18" name="Rechthoek 17"/>
          <p:cNvSpPr/>
          <p:nvPr/>
        </p:nvSpPr>
        <p:spPr>
          <a:xfrm>
            <a:off x="2987824" y="2056"/>
            <a:ext cx="3059832" cy="6883328"/>
          </a:xfrm>
          <a:prstGeom prst="rect">
            <a:avLst/>
          </a:prstGeom>
          <a:solidFill>
            <a:srgbClr val="7BA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noFill/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3789513" y="1844824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latin typeface="+mj-lt"/>
              </a:rPr>
              <a:t>Sanitation</a:t>
            </a:r>
            <a:r>
              <a:rPr lang="nl-NL" dirty="0" smtClean="0">
                <a:latin typeface="+mj-lt"/>
              </a:rPr>
              <a:t> Check</a:t>
            </a:r>
            <a:endParaRPr lang="nl-NL" dirty="0">
              <a:latin typeface="+mj-lt"/>
            </a:endParaRPr>
          </a:p>
        </p:txBody>
      </p:sp>
      <p:pic>
        <p:nvPicPr>
          <p:cNvPr id="27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46" y="268905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492" y="172707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269649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E:\fppt\template\arrows\arrow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9087">
            <a:off x="4241443" y="1256061"/>
            <a:ext cx="526188" cy="2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E:\fppt\template\arrows\arrow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4627" flipV="1">
            <a:off x="2630851" y="2064688"/>
            <a:ext cx="784938" cy="71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E:\fppt\template\arrows\arrow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8379">
            <a:off x="2381579" y="1024061"/>
            <a:ext cx="1111927" cy="57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hoek 33"/>
          <p:cNvSpPr/>
          <p:nvPr/>
        </p:nvSpPr>
        <p:spPr>
          <a:xfrm>
            <a:off x="3789513" y="3284984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latin typeface="+mj-lt"/>
              </a:rPr>
              <a:t>Enable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Voting</a:t>
            </a:r>
            <a:endParaRPr lang="nl-NL" dirty="0">
              <a:latin typeface="+mj-lt"/>
            </a:endParaRPr>
          </a:p>
        </p:txBody>
      </p:sp>
      <p:pic>
        <p:nvPicPr>
          <p:cNvPr id="35" name="Picture 3" descr="E:\fppt\template\arrows\arrow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9087">
            <a:off x="4200894" y="2709361"/>
            <a:ext cx="526188" cy="2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E:\fppt\template\arrows\arrow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19380">
            <a:off x="2379782" y="3470543"/>
            <a:ext cx="1112620" cy="57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E:\fppt\template\arrows\arrow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47955">
            <a:off x="2375751" y="4184569"/>
            <a:ext cx="1111927" cy="57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hthoek 37"/>
          <p:cNvSpPr/>
          <p:nvPr/>
        </p:nvSpPr>
        <p:spPr>
          <a:xfrm>
            <a:off x="3758726" y="4293096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atin typeface="+mj-lt"/>
              </a:rPr>
              <a:t>Top of the </a:t>
            </a:r>
            <a:r>
              <a:rPr lang="nl-NL" dirty="0" err="1" smtClean="0">
                <a:latin typeface="+mj-lt"/>
              </a:rPr>
              <a:t>Month</a:t>
            </a:r>
            <a:endParaRPr lang="nl-NL" dirty="0">
              <a:latin typeface="+mj-lt"/>
            </a:endParaRPr>
          </a:p>
        </p:txBody>
      </p:sp>
      <p:sp>
        <p:nvSpPr>
          <p:cNvPr id="39" name="Rechthoek 38"/>
          <p:cNvSpPr/>
          <p:nvPr/>
        </p:nvSpPr>
        <p:spPr>
          <a:xfrm>
            <a:off x="3907213" y="438835"/>
            <a:ext cx="347623" cy="1818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HC</a:t>
            </a:r>
            <a:endParaRPr lang="nl-NL" sz="1100" dirty="0"/>
          </a:p>
        </p:txBody>
      </p:sp>
      <p:sp>
        <p:nvSpPr>
          <p:cNvPr id="40" name="Rechthoek 39"/>
          <p:cNvSpPr/>
          <p:nvPr/>
        </p:nvSpPr>
        <p:spPr>
          <a:xfrm>
            <a:off x="4340542" y="366827"/>
            <a:ext cx="347623" cy="1818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HC</a:t>
            </a:r>
            <a:endParaRPr lang="nl-NL" sz="1100" dirty="0"/>
          </a:p>
        </p:txBody>
      </p:sp>
      <p:sp>
        <p:nvSpPr>
          <p:cNvPr id="41" name="Rechthoek 40"/>
          <p:cNvSpPr/>
          <p:nvPr/>
        </p:nvSpPr>
        <p:spPr>
          <a:xfrm>
            <a:off x="4728433" y="476672"/>
            <a:ext cx="347623" cy="1818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HC</a:t>
            </a:r>
            <a:endParaRPr lang="nl-NL" sz="1100" dirty="0"/>
          </a:p>
        </p:txBody>
      </p:sp>
      <p:pic>
        <p:nvPicPr>
          <p:cNvPr id="42" name="Picture 3" descr="C:\Users\HD\Downloads\SPARK_D-04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18" y="-205015"/>
            <a:ext cx="1080120" cy="100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0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-36512" y="2056"/>
            <a:ext cx="3059832" cy="6883327"/>
          </a:xfrm>
          <a:prstGeom prst="rect">
            <a:avLst/>
          </a:prstGeom>
          <a:solidFill>
            <a:srgbClr val="B37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noFill/>
            </a:endParaRPr>
          </a:p>
        </p:txBody>
      </p:sp>
      <p:pic>
        <p:nvPicPr>
          <p:cNvPr id="5122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66" y="213538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E:\fppt\template\arrows\arrow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9087">
            <a:off x="1076699" y="1197193"/>
            <a:ext cx="526188" cy="2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wpclipart.com/money/money_bags/money_sack_colors/money_bag_bla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70" b="97816" l="4058" r="94203">
                        <a14:foregroundMark x1="50145" y1="43932" x2="50145" y2="43932"/>
                        <a14:foregroundMark x1="40000" y1="54612" x2="40000" y2="54612"/>
                        <a14:foregroundMark x1="51014" y1="61893" x2="51014" y2="61893"/>
                        <a14:foregroundMark x1="48696" y1="79854" x2="48696" y2="79854"/>
                        <a14:foregroundMark x1="39130" y1="78641" x2="39130" y2="78641"/>
                        <a14:foregroundMark x1="24928" y1="87864" x2="24928" y2="87864"/>
                        <a14:foregroundMark x1="20290" y1="77427" x2="20290" y2="77427"/>
                        <a14:foregroundMark x1="41449" y1="94175" x2="41449" y2="94175"/>
                        <a14:foregroundMark x1="94203" y1="64806" x2="94203" y2="64806"/>
                        <a14:foregroundMark x1="4058" y1="63835" x2="4058" y2="63835"/>
                        <a14:foregroundMark x1="54203" y1="72816" x2="54203" y2="72816"/>
                        <a14:foregroundMark x1="51014" y1="60680" x2="51014" y2="60680"/>
                        <a14:foregroundMark x1="51884" y1="54612" x2="51884" y2="54612"/>
                        <a14:foregroundMark x1="51884" y1="54612" x2="51884" y2="54612"/>
                        <a14:foregroundMark x1="40290" y1="44660" x2="40290" y2="44660"/>
                        <a14:foregroundMark x1="31884" y1="34709" x2="91884" y2="77913"/>
                        <a14:foregroundMark x1="38551" y1="81311" x2="75652" y2="48786"/>
                        <a14:foregroundMark x1="55362" y1="30825" x2="61449" y2="80825"/>
                        <a14:foregroundMark x1="17101" y1="41990" x2="71884" y2="80583"/>
                        <a14:foregroundMark x1="51884" y1="33981" x2="67826" y2="58495"/>
                        <a14:foregroundMark x1="18551" y1="79854" x2="52754" y2="66505"/>
                        <a14:foregroundMark x1="52754" y1="97816" x2="52754" y2="97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12" y="5722843"/>
            <a:ext cx="852891" cy="101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/>
          <p:cNvSpPr/>
          <p:nvPr/>
        </p:nvSpPr>
        <p:spPr>
          <a:xfrm>
            <a:off x="683567" y="1844824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atin typeface="+mj-lt"/>
              </a:rPr>
              <a:t>SPARK’D</a:t>
            </a:r>
            <a:endParaRPr lang="nl-NL" dirty="0">
              <a:latin typeface="+mj-lt"/>
            </a:endParaRPr>
          </a:p>
        </p:txBody>
      </p:sp>
      <p:pic>
        <p:nvPicPr>
          <p:cNvPr id="17" name="Picture 3" descr="E:\fppt\template\arrows\arrow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9087">
            <a:off x="1132401" y="5099489"/>
            <a:ext cx="526188" cy="2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6" y="3717032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08427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34" y="3759473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82" y="3543449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12" y="4035789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05" y="3933056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12" y="4293096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89" y="4077072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/>
          <p:cNvSpPr txBox="1"/>
          <p:nvPr/>
        </p:nvSpPr>
        <p:spPr>
          <a:xfrm>
            <a:off x="1194197" y="2636912"/>
            <a:ext cx="477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/>
              <a:t>+</a:t>
            </a:r>
            <a:endParaRPr lang="nl-NL" sz="3200" b="1" dirty="0"/>
          </a:p>
        </p:txBody>
      </p:sp>
      <p:sp>
        <p:nvSpPr>
          <p:cNvPr id="18" name="Rechthoek 17"/>
          <p:cNvSpPr/>
          <p:nvPr/>
        </p:nvSpPr>
        <p:spPr>
          <a:xfrm>
            <a:off x="2987824" y="2056"/>
            <a:ext cx="3059832" cy="6883328"/>
          </a:xfrm>
          <a:prstGeom prst="rect">
            <a:avLst/>
          </a:prstGeom>
          <a:solidFill>
            <a:srgbClr val="7BA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noFill/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3789513" y="1844824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latin typeface="+mj-lt"/>
              </a:rPr>
              <a:t>Sanitation</a:t>
            </a:r>
            <a:r>
              <a:rPr lang="nl-NL" dirty="0" smtClean="0">
                <a:latin typeface="+mj-lt"/>
              </a:rPr>
              <a:t> Check</a:t>
            </a:r>
            <a:endParaRPr lang="nl-NL" dirty="0">
              <a:latin typeface="+mj-lt"/>
            </a:endParaRPr>
          </a:p>
        </p:txBody>
      </p:sp>
      <p:pic>
        <p:nvPicPr>
          <p:cNvPr id="27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46" y="268905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492" y="172707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269649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E:\fppt\template\arrows\arrow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9087">
            <a:off x="4241443" y="1256061"/>
            <a:ext cx="526188" cy="2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E:\fppt\template\arrows\arrow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4627" flipV="1">
            <a:off x="2630851" y="2064688"/>
            <a:ext cx="784938" cy="71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E:\fppt\template\arrows\arrow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8379">
            <a:off x="2381579" y="1024061"/>
            <a:ext cx="1111927" cy="57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hoek 33"/>
          <p:cNvSpPr/>
          <p:nvPr/>
        </p:nvSpPr>
        <p:spPr>
          <a:xfrm>
            <a:off x="3789513" y="3284984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latin typeface="+mj-lt"/>
              </a:rPr>
              <a:t>Enable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Voting</a:t>
            </a:r>
            <a:endParaRPr lang="nl-NL" dirty="0">
              <a:latin typeface="+mj-lt"/>
            </a:endParaRPr>
          </a:p>
        </p:txBody>
      </p:sp>
      <p:pic>
        <p:nvPicPr>
          <p:cNvPr id="35" name="Picture 3" descr="E:\fppt\template\arrows\arrow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9087">
            <a:off x="4200894" y="2709361"/>
            <a:ext cx="526188" cy="2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E:\fppt\template\arrows\arrow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19380">
            <a:off x="2379782" y="3470543"/>
            <a:ext cx="1112620" cy="57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hthoek 29"/>
          <p:cNvSpPr/>
          <p:nvPr/>
        </p:nvSpPr>
        <p:spPr>
          <a:xfrm>
            <a:off x="6048672" y="-7619"/>
            <a:ext cx="3095328" cy="6893003"/>
          </a:xfrm>
          <a:prstGeom prst="rect">
            <a:avLst/>
          </a:prstGeom>
          <a:solidFill>
            <a:srgbClr val="BE8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noFill/>
              </a:rPr>
              <a:t>0</a:t>
            </a:r>
            <a:endParaRPr lang="nl-NL" dirty="0">
              <a:noFill/>
            </a:endParaRPr>
          </a:p>
        </p:txBody>
      </p:sp>
      <p:pic>
        <p:nvPicPr>
          <p:cNvPr id="37" name="Picture 3" descr="E:\fppt\template\arrows\arrow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47955">
            <a:off x="2375751" y="4184569"/>
            <a:ext cx="1111927" cy="57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hthoek 37"/>
          <p:cNvSpPr/>
          <p:nvPr/>
        </p:nvSpPr>
        <p:spPr>
          <a:xfrm>
            <a:off x="3758726" y="4293096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atin typeface="+mj-lt"/>
              </a:rPr>
              <a:t>Top of the </a:t>
            </a:r>
            <a:r>
              <a:rPr lang="nl-NL" dirty="0" err="1" smtClean="0">
                <a:latin typeface="+mj-lt"/>
              </a:rPr>
              <a:t>Month</a:t>
            </a:r>
            <a:endParaRPr lang="nl-NL" dirty="0">
              <a:latin typeface="+mj-lt"/>
            </a:endParaRPr>
          </a:p>
        </p:txBody>
      </p:sp>
      <p:sp>
        <p:nvSpPr>
          <p:cNvPr id="39" name="Rechthoek 38"/>
          <p:cNvSpPr/>
          <p:nvPr/>
        </p:nvSpPr>
        <p:spPr>
          <a:xfrm>
            <a:off x="6883040" y="3120395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atin typeface="+mj-lt"/>
              </a:rPr>
              <a:t>Prototypes</a:t>
            </a:r>
            <a:endParaRPr lang="nl-NL" dirty="0">
              <a:latin typeface="+mj-lt"/>
            </a:endParaRPr>
          </a:p>
        </p:txBody>
      </p:sp>
      <p:pic>
        <p:nvPicPr>
          <p:cNvPr id="40" name="Picture 3" descr="E:\fppt\template\arrows\arrow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3616">
            <a:off x="5491693" y="3904722"/>
            <a:ext cx="1111927" cy="57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81" y="2312876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561" y="2274390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72" y="2282816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E:\fppt\template\arrows\arrow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31968">
            <a:off x="7277495" y="4126966"/>
            <a:ext cx="619974" cy="32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hthoek 46"/>
          <p:cNvSpPr/>
          <p:nvPr/>
        </p:nvSpPr>
        <p:spPr>
          <a:xfrm>
            <a:off x="6489481" y="4797152"/>
            <a:ext cx="2235673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latin typeface="+mj-lt"/>
              </a:rPr>
              <a:t>Find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Investors</a:t>
            </a:r>
            <a:r>
              <a:rPr lang="nl-NL" dirty="0" smtClean="0">
                <a:latin typeface="+mj-lt"/>
              </a:rPr>
              <a:t>/Kickstarter</a:t>
            </a:r>
            <a:endParaRPr lang="nl-NL" dirty="0">
              <a:latin typeface="+mj-lt"/>
            </a:endParaRPr>
          </a:p>
        </p:txBody>
      </p:sp>
      <p:pic>
        <p:nvPicPr>
          <p:cNvPr id="50" name="Picture 3" descr="E:\fppt\template\arrows\arrow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3489">
            <a:off x="4562658" y="5094139"/>
            <a:ext cx="1095138" cy="56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E:\fppt\template\arrows\arrow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3489">
            <a:off x="2620653" y="5514921"/>
            <a:ext cx="1095138" cy="56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hthoek 52"/>
          <p:cNvSpPr/>
          <p:nvPr/>
        </p:nvSpPr>
        <p:spPr>
          <a:xfrm>
            <a:off x="6083292" y="5949280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latin typeface="+mj-lt"/>
              </a:rPr>
              <a:t>Develop</a:t>
            </a:r>
            <a:r>
              <a:rPr lang="nl-NL" dirty="0" smtClean="0">
                <a:latin typeface="+mj-lt"/>
              </a:rPr>
              <a:t> in-house</a:t>
            </a:r>
            <a:endParaRPr lang="nl-NL" dirty="0">
              <a:latin typeface="+mj-lt"/>
            </a:endParaRPr>
          </a:p>
        </p:txBody>
      </p:sp>
      <p:sp>
        <p:nvSpPr>
          <p:cNvPr id="54" name="Rechthoek 53"/>
          <p:cNvSpPr/>
          <p:nvPr/>
        </p:nvSpPr>
        <p:spPr>
          <a:xfrm>
            <a:off x="7623607" y="5949280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latin typeface="+mj-lt"/>
              </a:rPr>
              <a:t>Find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Delevopers</a:t>
            </a:r>
            <a:endParaRPr lang="nl-NL" dirty="0">
              <a:latin typeface="+mj-lt"/>
            </a:endParaRPr>
          </a:p>
        </p:txBody>
      </p:sp>
      <p:pic>
        <p:nvPicPr>
          <p:cNvPr id="55" name="Picture 3" descr="E:\fppt\template\arrows\arrow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58072">
            <a:off x="7104204" y="5607908"/>
            <a:ext cx="426737" cy="22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E:\fppt\template\arrows\arrow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43266">
            <a:off x="7771556" y="5610682"/>
            <a:ext cx="426737" cy="22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hthoek 57"/>
          <p:cNvSpPr/>
          <p:nvPr/>
        </p:nvSpPr>
        <p:spPr>
          <a:xfrm>
            <a:off x="3907213" y="438835"/>
            <a:ext cx="347623" cy="1818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HC</a:t>
            </a:r>
            <a:endParaRPr lang="nl-NL" sz="1100" dirty="0"/>
          </a:p>
        </p:txBody>
      </p:sp>
      <p:sp>
        <p:nvSpPr>
          <p:cNvPr id="59" name="Rechthoek 58"/>
          <p:cNvSpPr/>
          <p:nvPr/>
        </p:nvSpPr>
        <p:spPr>
          <a:xfrm>
            <a:off x="4340542" y="366827"/>
            <a:ext cx="347623" cy="1818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HC</a:t>
            </a:r>
            <a:endParaRPr lang="nl-NL" sz="1100" dirty="0"/>
          </a:p>
        </p:txBody>
      </p:sp>
      <p:sp>
        <p:nvSpPr>
          <p:cNvPr id="60" name="Rechthoek 59"/>
          <p:cNvSpPr/>
          <p:nvPr/>
        </p:nvSpPr>
        <p:spPr>
          <a:xfrm>
            <a:off x="4728433" y="476672"/>
            <a:ext cx="347623" cy="1818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HC</a:t>
            </a:r>
            <a:endParaRPr lang="nl-NL" sz="1100" dirty="0"/>
          </a:p>
        </p:txBody>
      </p:sp>
      <p:pic>
        <p:nvPicPr>
          <p:cNvPr id="61" name="Picture 3" descr="C:\Users\HD\Downloads\SPARK_D-04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18" y="-205015"/>
            <a:ext cx="1080120" cy="100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85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915816" y="3494318"/>
            <a:ext cx="76328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600" b="1" dirty="0" err="1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What’s</a:t>
            </a:r>
            <a:r>
              <a:rPr lang="nl-NL" sz="66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 the </a:t>
            </a:r>
          </a:p>
          <a:p>
            <a:r>
              <a:rPr lang="nl-NL" sz="138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CATCH?</a:t>
            </a:r>
            <a:endParaRPr lang="nl-NL" sz="13800" b="1" dirty="0">
              <a:solidFill>
                <a:schemeClr val="bg1">
                  <a:lumMod val="95000"/>
                </a:schemeClr>
              </a:solidFill>
              <a:latin typeface="+mj-lt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30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678684" y="837579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atin typeface="+mj-lt"/>
              </a:rPr>
              <a:t>Prototypes</a:t>
            </a:r>
            <a:endParaRPr lang="nl-NL" dirty="0">
              <a:latin typeface="+mj-lt"/>
            </a:endParaRPr>
          </a:p>
        </p:txBody>
      </p:sp>
      <p:pic>
        <p:nvPicPr>
          <p:cNvPr id="6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25" y="30060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05" y="-8426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0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E:\fppt\template\arrows\arrow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31968">
            <a:off x="4073139" y="1844150"/>
            <a:ext cx="619974" cy="32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hoek 9"/>
          <p:cNvSpPr/>
          <p:nvPr/>
        </p:nvSpPr>
        <p:spPr>
          <a:xfrm>
            <a:off x="3285125" y="2514336"/>
            <a:ext cx="2235673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latin typeface="+mj-lt"/>
              </a:rPr>
              <a:t>Find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Investors</a:t>
            </a:r>
            <a:r>
              <a:rPr lang="nl-NL" dirty="0" smtClean="0">
                <a:latin typeface="+mj-lt"/>
              </a:rPr>
              <a:t>/Kickstarter</a:t>
            </a:r>
            <a:endParaRPr lang="nl-NL" dirty="0">
              <a:latin typeface="+mj-lt"/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2878936" y="3666464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latin typeface="+mj-lt"/>
              </a:rPr>
              <a:t>Develop</a:t>
            </a:r>
            <a:r>
              <a:rPr lang="nl-NL" dirty="0" smtClean="0">
                <a:latin typeface="+mj-lt"/>
              </a:rPr>
              <a:t> in-house</a:t>
            </a:r>
            <a:endParaRPr lang="nl-NL" dirty="0">
              <a:latin typeface="+mj-lt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419251" y="3666464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latin typeface="+mj-lt"/>
              </a:rPr>
              <a:t>Find</a:t>
            </a:r>
            <a:r>
              <a:rPr lang="nl-NL" dirty="0" smtClean="0">
                <a:latin typeface="+mj-lt"/>
              </a:rPr>
              <a:t> Developers</a:t>
            </a:r>
            <a:endParaRPr lang="nl-NL" dirty="0">
              <a:latin typeface="+mj-lt"/>
            </a:endParaRPr>
          </a:p>
        </p:txBody>
      </p:sp>
      <p:pic>
        <p:nvPicPr>
          <p:cNvPr id="13" name="Picture 3" descr="E:\fppt\template\arrows\arrow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58072">
            <a:off x="3899848" y="3325092"/>
            <a:ext cx="426737" cy="22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E:\fppt\template\arrows\arrow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43266">
            <a:off x="4567200" y="3327866"/>
            <a:ext cx="426737" cy="22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Rechte verbindingslijn 17"/>
          <p:cNvCxnSpPr/>
          <p:nvPr/>
        </p:nvCxnSpPr>
        <p:spPr>
          <a:xfrm>
            <a:off x="3221765" y="5013176"/>
            <a:ext cx="6787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hthoek 46"/>
          <p:cNvSpPr/>
          <p:nvPr/>
        </p:nvSpPr>
        <p:spPr>
          <a:xfrm>
            <a:off x="3221765" y="4437112"/>
            <a:ext cx="678703" cy="576064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/>
          <p:cNvSpPr/>
          <p:nvPr/>
        </p:nvSpPr>
        <p:spPr>
          <a:xfrm>
            <a:off x="4833297" y="4653137"/>
            <a:ext cx="678703" cy="17771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hthoek 48"/>
          <p:cNvSpPr/>
          <p:nvPr/>
        </p:nvSpPr>
        <p:spPr>
          <a:xfrm>
            <a:off x="4833297" y="4437111"/>
            <a:ext cx="678703" cy="216025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3221765" y="5013176"/>
            <a:ext cx="678703" cy="1417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Rechthoek 49"/>
          <p:cNvSpPr/>
          <p:nvPr/>
        </p:nvSpPr>
        <p:spPr>
          <a:xfrm>
            <a:off x="1554669" y="4742640"/>
            <a:ext cx="1667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dirty="0" err="1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Higher</a:t>
            </a:r>
            <a:r>
              <a:rPr lang="nl-NL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 </a:t>
            </a:r>
            <a:r>
              <a:rPr lang="nl-NL" b="1" dirty="0" err="1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margin</a:t>
            </a:r>
            <a:r>
              <a:rPr lang="nl-NL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, </a:t>
            </a:r>
          </a:p>
          <a:p>
            <a:r>
              <a:rPr lang="nl-NL" b="1" dirty="0" err="1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Higher</a:t>
            </a:r>
            <a:r>
              <a:rPr lang="nl-NL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 risk. </a:t>
            </a:r>
            <a:endParaRPr lang="nl-NL" b="1" dirty="0">
              <a:solidFill>
                <a:schemeClr val="bg1">
                  <a:lumMod val="95000"/>
                </a:schemeClr>
              </a:solidFill>
              <a:latin typeface="+mj-lt"/>
              <a:cs typeface="Helvetica" pitchFamily="34" charset="0"/>
            </a:endParaRPr>
          </a:p>
        </p:txBody>
      </p:sp>
      <p:sp>
        <p:nvSpPr>
          <p:cNvPr id="51" name="Rechthoek 50"/>
          <p:cNvSpPr/>
          <p:nvPr/>
        </p:nvSpPr>
        <p:spPr>
          <a:xfrm>
            <a:off x="5576900" y="4742640"/>
            <a:ext cx="1667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dirty="0" err="1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Lower</a:t>
            </a:r>
            <a:r>
              <a:rPr lang="nl-NL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 </a:t>
            </a:r>
            <a:r>
              <a:rPr lang="nl-NL" b="1" dirty="0" err="1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margin</a:t>
            </a:r>
            <a:r>
              <a:rPr lang="nl-NL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, </a:t>
            </a:r>
          </a:p>
          <a:p>
            <a:r>
              <a:rPr lang="nl-NL" b="1" dirty="0" err="1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Lower</a:t>
            </a:r>
            <a:r>
              <a:rPr lang="nl-NL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 risk. </a:t>
            </a:r>
            <a:endParaRPr lang="nl-NL" b="1" dirty="0">
              <a:solidFill>
                <a:schemeClr val="bg1">
                  <a:lumMod val="95000"/>
                </a:schemeClr>
              </a:solidFill>
              <a:latin typeface="+mj-lt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9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66</Words>
  <Application>Microsoft Office PowerPoint</Application>
  <PresentationFormat>Diavoorstelling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HD</dc:creator>
  <cp:lastModifiedBy>HD</cp:lastModifiedBy>
  <cp:revision>62</cp:revision>
  <dcterms:created xsi:type="dcterms:W3CDTF">2015-02-23T20:24:35Z</dcterms:created>
  <dcterms:modified xsi:type="dcterms:W3CDTF">2015-02-24T00:22:59Z</dcterms:modified>
</cp:coreProperties>
</file>