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292" r:id="rId2"/>
    <p:sldId id="289" r:id="rId3"/>
    <p:sldId id="297" r:id="rId4"/>
    <p:sldId id="298" r:id="rId5"/>
    <p:sldId id="299" r:id="rId6"/>
    <p:sldId id="293" r:id="rId7"/>
    <p:sldId id="295" r:id="rId8"/>
    <p:sldId id="29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5821A-0E1F-496B-9497-74454B00AD1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3F09-9E5C-497B-81FF-AB20472AE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9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73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73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15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0672-9267-42DE-8EBD-91267C529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5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3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19C5-59CE-402B-9E0B-A230B715FDA1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>
          <a:xfrm>
            <a:off x="10714670" y="6356350"/>
            <a:ext cx="32316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矩形 7"/>
          <p:cNvSpPr/>
          <p:nvPr userDrawn="1"/>
        </p:nvSpPr>
        <p:spPr>
          <a:xfrm rot="16200000">
            <a:off x="5917907" y="-5948398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圖片 8" descr="圖片 8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0763431" y="70833"/>
            <a:ext cx="1322833" cy="191414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矩形 7"/>
          <p:cNvSpPr/>
          <p:nvPr userDrawn="1"/>
        </p:nvSpPr>
        <p:spPr>
          <a:xfrm rot="16200000">
            <a:off x="5844730" y="741543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6911" y="20225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6600" dirty="0"/>
              <a:t>Programming Assignment </a:t>
            </a:r>
            <a:r>
              <a:rPr lang="en-US" altLang="zh-CN" sz="6600" dirty="0" smtClean="0"/>
              <a:t>1</a:t>
            </a:r>
            <a:r>
              <a:rPr lang="en-US" altLang="zh-TW" sz="6600" dirty="0" smtClean="0"/>
              <a:t> </a:t>
            </a:r>
            <a:br>
              <a:rPr lang="en-US" altLang="zh-TW" sz="6600" dirty="0" smtClean="0"/>
            </a:br>
            <a:r>
              <a:rPr lang="en-US" altLang="zh-TW" sz="6600" dirty="0" smtClean="0"/>
              <a:t>(due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10/26 13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00 </a:t>
            </a:r>
            <a:r>
              <a:rPr lang="en-US" altLang="zh-TW" sz="6600" dirty="0" smtClean="0"/>
              <a:t>)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474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</a:t>
            </a:r>
            <a:r>
              <a:rPr lang="en-US" altLang="zh-TW"/>
              <a:t>Assignment </a:t>
            </a:r>
            <a:r>
              <a:rPr lang="en-US" altLang="zh-CN" smtClean="0"/>
              <a:t>1</a:t>
            </a:r>
            <a:r>
              <a:rPr lang="en-US" altLang="zh-TW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2598" y="1742001"/>
            <a:ext cx="960711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計算</a:t>
            </a:r>
            <a:r>
              <a:rPr kumimoji="1" lang="en-US" altLang="zh-TW" sz="2800" dirty="0">
                <a:solidFill>
                  <a:srgbClr val="FF0000"/>
                </a:solidFill>
              </a:rPr>
              <a:t>($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t0-$t1)+($t2-$t3</a:t>
            </a:r>
            <a:r>
              <a:rPr kumimoji="1" lang="en-US" altLang="zh-TW" sz="2800" dirty="0">
                <a:solidFill>
                  <a:srgbClr val="FF0000"/>
                </a:solidFill>
              </a:rPr>
              <a:t>)</a:t>
            </a:r>
            <a:r>
              <a:rPr kumimoji="1" lang="zh-TW" altLang="en-US" sz="2800" dirty="0">
                <a:solidFill>
                  <a:srgbClr val="FF0000"/>
                </a:solidFill>
              </a:rPr>
              <a:t>的結果並輸出到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Console log</a:t>
            </a:r>
          </a:p>
          <a:p>
            <a:r>
              <a:rPr lang="en-US" altLang="zh-TW" sz="2800" dirty="0"/>
              <a:t>t</a:t>
            </a:r>
            <a:r>
              <a:rPr lang="en-US" altLang="zh-TW" sz="2800" dirty="0" smtClean="0"/>
              <a:t>0 = 3</a:t>
            </a:r>
          </a:p>
          <a:p>
            <a:r>
              <a:rPr lang="en-US" altLang="zh-TW" sz="2800" dirty="0" smtClean="0"/>
              <a:t>t1 = 5</a:t>
            </a:r>
          </a:p>
          <a:p>
            <a:r>
              <a:rPr lang="en-US" altLang="zh-TW" sz="2800" dirty="0" smtClean="0"/>
              <a:t>t</a:t>
            </a:r>
            <a:r>
              <a:rPr lang="en-US" altLang="zh-CN" sz="2800" dirty="0"/>
              <a:t>2</a:t>
            </a:r>
            <a:r>
              <a:rPr lang="en-US" altLang="zh-TW" sz="2800" dirty="0" smtClean="0"/>
              <a:t> = 9</a:t>
            </a:r>
          </a:p>
          <a:p>
            <a:r>
              <a:rPr lang="en-US" altLang="zh-TW" sz="2800" dirty="0" smtClean="0"/>
              <a:t>t</a:t>
            </a:r>
            <a:r>
              <a:rPr lang="en-US" altLang="zh-CN" sz="2800" dirty="0"/>
              <a:t>3</a:t>
            </a:r>
            <a:r>
              <a:rPr lang="en-US" altLang="zh-TW" sz="2800" dirty="0" smtClean="0"/>
              <a:t> = 10</a:t>
            </a:r>
          </a:p>
          <a:p>
            <a:endParaRPr lang="en-US" altLang="zh-TW" sz="28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**</a:t>
            </a:r>
            <a:r>
              <a:rPr lang="en-US" altLang="zh-CN" sz="2800" dirty="0" smtClean="0">
                <a:solidFill>
                  <a:srgbClr val="FF0000"/>
                </a:solidFill>
              </a:rPr>
              <a:t>note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結果一定要儲存到</a:t>
            </a:r>
            <a:r>
              <a:rPr lang="en-US" altLang="zh-CN" sz="2800" dirty="0" smtClean="0"/>
              <a:t>$a0</a:t>
            </a:r>
            <a:r>
              <a:rPr lang="zh-CN" altLang="en-US" sz="2800" dirty="0" smtClean="0"/>
              <a:t>才能在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ystem call I/O console</a:t>
            </a:r>
            <a:r>
              <a:rPr lang="zh-CN" altLang="en-US" sz="2800" dirty="0" smtClean="0"/>
              <a:t>出結果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請</a:t>
            </a:r>
            <a:r>
              <a:rPr lang="zh-CN" altLang="en-US" sz="2800" dirty="0" smtClean="0">
                <a:solidFill>
                  <a:srgbClr val="FF0000"/>
                </a:solidFill>
              </a:rPr>
              <a:t>依照以下投影片所列</a:t>
            </a:r>
            <a:r>
              <a:rPr lang="en-US" altLang="zh-CN" sz="2800" dirty="0" smtClean="0">
                <a:solidFill>
                  <a:srgbClr val="FF0000"/>
                </a:solidFill>
              </a:rPr>
              <a:t>instruction</a:t>
            </a:r>
            <a:r>
              <a:rPr lang="zh-CN" altLang="en-US" sz="2800" dirty="0" smtClean="0">
                <a:solidFill>
                  <a:srgbClr val="FF0000"/>
                </a:solidFill>
              </a:rPr>
              <a:t>實作</a:t>
            </a:r>
            <a:r>
              <a:rPr lang="en-US" altLang="zh-CN" sz="2800" dirty="0" smtClean="0">
                <a:solidFill>
                  <a:srgbClr val="FF0000"/>
                </a:solidFill>
              </a:rPr>
              <a:t>MIPS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16" y="1986804"/>
            <a:ext cx="8394846" cy="445428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/>
          <a:stretch/>
        </p:blipFill>
        <p:spPr bwMode="auto">
          <a:xfrm>
            <a:off x="3517993" y="785104"/>
            <a:ext cx="7504424" cy="1000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21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9" y="2434478"/>
            <a:ext cx="10318565" cy="3742485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10998" b="6369"/>
          <a:stretch/>
        </p:blipFill>
        <p:spPr bwMode="auto">
          <a:xfrm>
            <a:off x="4132594" y="866138"/>
            <a:ext cx="6762233" cy="1084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6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</a:t>
            </a:r>
            <a:r>
              <a:rPr lang="en-US" altLang="zh-TW" dirty="0" smtClean="0"/>
              <a:t>-type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7" y="2884968"/>
            <a:ext cx="10752225" cy="1498193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/>
          <a:stretch/>
        </p:blipFill>
        <p:spPr bwMode="auto">
          <a:xfrm>
            <a:off x="4567909" y="709956"/>
            <a:ext cx="7276761" cy="1309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72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作業繳交格式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122" y="1814623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學號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5945" y="2817627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打孔紙帶 7"/>
          <p:cNvSpPr/>
          <p:nvPr/>
        </p:nvSpPr>
        <p:spPr>
          <a:xfrm>
            <a:off x="3918098" y="4075883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學</a:t>
            </a:r>
            <a:r>
              <a:rPr lang="zh-CN" altLang="en-US" dirty="0" smtClean="0">
                <a:solidFill>
                  <a:schemeClr val="tx1"/>
                </a:solidFill>
              </a:rPr>
              <a:t>號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docx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打孔紙帶 8"/>
          <p:cNvSpPr/>
          <p:nvPr/>
        </p:nvSpPr>
        <p:spPr>
          <a:xfrm>
            <a:off x="6861545" y="2753831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Source </a:t>
            </a:r>
            <a:r>
              <a:rPr lang="en-US" altLang="zh-TW" dirty="0" err="1" smtClean="0">
                <a:solidFill>
                  <a:schemeClr val="tx1"/>
                </a:solidFill>
              </a:rPr>
              <a:t>code.s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4" idx="2"/>
            <a:endCxn id="6" idx="1"/>
          </p:cNvCxnSpPr>
          <p:nvPr/>
        </p:nvCxnSpPr>
        <p:spPr>
          <a:xfrm rot="16200000" flipH="1">
            <a:off x="2985978" y="2220432"/>
            <a:ext cx="620232" cy="133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1"/>
          </p:cNvCxnSpPr>
          <p:nvPr/>
        </p:nvCxnSpPr>
        <p:spPr>
          <a:xfrm rot="16200000" flipH="1">
            <a:off x="2301028" y="2905381"/>
            <a:ext cx="1942284" cy="129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3518" y="5479381"/>
            <a:ext cx="692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請將檔案壓縮成</a:t>
            </a:r>
            <a:r>
              <a:rPr lang="en-US" altLang="zh-CN" sz="3200" b="1" dirty="0">
                <a:solidFill>
                  <a:srgbClr val="FF0000"/>
                </a:solidFill>
              </a:rPr>
              <a:t>.zip</a:t>
            </a:r>
            <a:r>
              <a:rPr lang="zh-CN" altLang="en-US" sz="3200" b="1" dirty="0">
                <a:solidFill>
                  <a:srgbClr val="FF0000"/>
                </a:solidFill>
              </a:rPr>
              <a:t>檔繳交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6" idx="3"/>
            <a:endCxn id="9" idx="1"/>
          </p:cNvCxnSpPr>
          <p:nvPr/>
        </p:nvCxnSpPr>
        <p:spPr>
          <a:xfrm>
            <a:off x="5830187" y="3200399"/>
            <a:ext cx="103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</a:t>
            </a:r>
            <a:r>
              <a:rPr lang="en-US" altLang="zh-CN" dirty="0" smtClean="0"/>
              <a:t>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6288" y="1840835"/>
            <a:ext cx="96118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評分規則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依照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要求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40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compile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無誤：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未按規定繳交作業：一項扣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遲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交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分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fontAlgn="base"/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程式作業請獨立完成，請勿抄襲同學之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altLang="zh-TW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371" y="2115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zh-TW" altLang="en-US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作業内容：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實驗結果圖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程式運作流程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心得</a:t>
            </a:r>
            <a:endParaRPr lang="zh-TW" alt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853233E-CA90-4764-9CFE-7F0EC7FFB2B0}"/>
              </a:ext>
            </a:extLst>
          </p:cNvPr>
          <p:cNvSpPr txBox="1">
            <a:spLocks/>
          </p:cNvSpPr>
          <p:nvPr/>
        </p:nvSpPr>
        <p:spPr>
          <a:xfrm>
            <a:off x="476693" y="425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</a:t>
            </a:r>
            <a:r>
              <a:rPr lang="en-US" altLang="zh-CN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Helvetica"/>
      </a:majorFont>
      <a:minorFont>
        <a:latin typeface="Times New Roman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183</Words>
  <Application>Microsoft Office PowerPoint</Application>
  <PresentationFormat>寬螢幕</PresentationFormat>
  <Paragraphs>41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宋体</vt:lpstr>
      <vt:lpstr>新細明體</vt:lpstr>
      <vt:lpstr>標楷體</vt:lpstr>
      <vt:lpstr>Arial</vt:lpstr>
      <vt:lpstr>Calibri</vt:lpstr>
      <vt:lpstr>Helvetica</vt:lpstr>
      <vt:lpstr>Times New Roman</vt:lpstr>
      <vt:lpstr>Office 佈景主題</vt:lpstr>
      <vt:lpstr>Programming Assignment 1  (due：10/26 13：00 )</vt:lpstr>
      <vt:lpstr>Programming Assignment 1 </vt:lpstr>
      <vt:lpstr>R-type</vt:lpstr>
      <vt:lpstr>I-type</vt:lpstr>
      <vt:lpstr>J-type</vt:lpstr>
      <vt:lpstr>作業繳交格式</vt:lpstr>
      <vt:lpstr>About Programming Assignment 1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percomlab</cp:lastModifiedBy>
  <cp:revision>81</cp:revision>
  <dcterms:created xsi:type="dcterms:W3CDTF">2017-01-17T06:49:09Z</dcterms:created>
  <dcterms:modified xsi:type="dcterms:W3CDTF">2018-10-19T05:45:48Z</dcterms:modified>
</cp:coreProperties>
</file>