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2" r:id="rId1"/>
  </p:sldMasterIdLst>
  <p:notesMasterIdLst>
    <p:notesMasterId r:id="rId10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AA91C-FDD6-4E20-81F9-DEBD1AC9965A}" type="datetimeFigureOut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F4ACC-1203-4890-AE02-1B479AF80B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3112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C9978A26-E8F0-4FB2-9E43-7A5DD0F938D3}" type="datetime1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9FA8F160-31A3-4C27-8BB1-42994E7552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2709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9079-F551-40EF-9B7E-74FF601D9738}" type="datetime1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160-31A3-4C27-8BB1-42994E7552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1233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F81ED-F30B-41AE-91B1-D13507D45951}" type="datetime1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160-31A3-4C27-8BB1-42994E7552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9252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B875A-3459-4D8E-9EED-08C18D89B265}" type="datetime1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160-31A3-4C27-8BB1-42994E7552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041969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07EEF-57DA-4C0C-A0D2-A4E2A1DA1B20}" type="datetime1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160-31A3-4C27-8BB1-42994E7552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9105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A7B0-A916-454D-89DB-CFC93CECDD4F}" type="datetime1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160-31A3-4C27-8BB1-42994E7552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6228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BE071-BCAE-4675-B97E-4659D8BE5A55}" type="datetime1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160-31A3-4C27-8BB1-42994E7552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1945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C62F-D152-469A-BAE3-F4643E5686E9}" type="datetime1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160-31A3-4C27-8BB1-42994E7552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19385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53B5-70C9-4124-B580-1B2608C12068}" type="datetime1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160-31A3-4C27-8BB1-42994E7552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123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1493-6414-4A5F-82CF-2C564FBB52D1}" type="datetime1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160-31A3-4C27-8BB1-42994E7552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8386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1D9B8-647E-4E2A-B93D-9B23B4B3C723}" type="datetime1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160-31A3-4C27-8BB1-42994E7552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223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1119A-7B2A-41D4-9D72-9790F60F2982}" type="datetime1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160-31A3-4C27-8BB1-42994E7552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0625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30AFF-7922-4D51-9689-1526C7F35B30}" type="datetime1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160-31A3-4C27-8BB1-42994E7552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7754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A858-781D-439C-85DF-53F32D66D7F9}" type="datetime1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160-31A3-4C27-8BB1-42994E7552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4955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3C19-A608-40A0-8DD9-439B90F1D77A}" type="datetime1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160-31A3-4C27-8BB1-42994E7552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9511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E022-26A4-4FB3-8E37-A68AE77C13AD}" type="datetime1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160-31A3-4C27-8BB1-42994E7552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6217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960B-3EE9-47E0-8A7D-7016B0C5DAFE}" type="datetime1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160-31A3-4C27-8BB1-42994E7552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515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C3B875A-3459-4D8E-9EED-08C18D89B265}" type="datetime1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FA8F160-31A3-4C27-8BB1-42994E7552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0778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ex9810171/ImageCloning-VFX-FinalProjec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altLang="zh-TW" sz="3600" dirty="0" smtClean="0"/>
              <a:t>Enhanced Edge Detection Method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3200" dirty="0"/>
              <a:t>- </a:t>
            </a:r>
            <a:r>
              <a:rPr lang="en-US" altLang="zh-TW" sz="3200" dirty="0" smtClean="0"/>
              <a:t>for </a:t>
            </a:r>
            <a:r>
              <a:rPr lang="en-US" altLang="zh-TW" sz="3200" dirty="0"/>
              <a:t>Instant Image Cloning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3200" dirty="0" smtClean="0"/>
              <a:t>	</a:t>
            </a:r>
            <a:r>
              <a:rPr lang="en-US" altLang="zh-TW" sz="1600" dirty="0" err="1" smtClean="0"/>
              <a:t>Zeev</a:t>
            </a:r>
            <a:r>
              <a:rPr lang="en-US" altLang="zh-TW" sz="1600" dirty="0" smtClean="0"/>
              <a:t> </a:t>
            </a:r>
            <a:r>
              <a:rPr lang="en-US" altLang="zh-TW" sz="1600" dirty="0" err="1" smtClean="0"/>
              <a:t>Farbman</a:t>
            </a:r>
            <a:r>
              <a:rPr lang="en-US" altLang="zh-TW" sz="1600" dirty="0" smtClean="0"/>
              <a:t>, Gil Hoffer, </a:t>
            </a:r>
            <a:r>
              <a:rPr lang="en-US" altLang="zh-TW" sz="1600" dirty="0" err="1" smtClean="0"/>
              <a:t>Yaron</a:t>
            </a:r>
            <a:r>
              <a:rPr lang="en-US" altLang="zh-TW" sz="1600" dirty="0" smtClean="0"/>
              <a:t> </a:t>
            </a:r>
            <a:r>
              <a:rPr lang="en-US" altLang="zh-TW" sz="1600" dirty="0" err="1" smtClean="0"/>
              <a:t>Lipman</a:t>
            </a:r>
            <a:r>
              <a:rPr lang="en-US" altLang="zh-TW" sz="1600" dirty="0" smtClean="0"/>
              <a:t>, Daniel Cohen-Or, and Dani </a:t>
            </a:r>
            <a:r>
              <a:rPr lang="en-US" altLang="zh-TW" sz="1600" dirty="0" err="1" smtClean="0"/>
              <a:t>Lischinski</a:t>
            </a:r>
            <a:r>
              <a:rPr lang="en-US" altLang="zh-TW" sz="1600" dirty="0" smtClean="0"/>
              <a:t/>
            </a:r>
            <a:br>
              <a:rPr lang="en-US" altLang="zh-TW" sz="1600" dirty="0" smtClean="0"/>
            </a:br>
            <a:r>
              <a:rPr lang="en-US" altLang="zh-TW" sz="1600" dirty="0" smtClean="0"/>
              <a:t>	SIGGRAPH 2009</a:t>
            </a:r>
            <a:endParaRPr lang="zh-TW" altLang="en-US" sz="1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/>
              <a:t>Team </a:t>
            </a:r>
            <a:r>
              <a:rPr lang="en-US" altLang="zh-TW" dirty="0" smtClean="0"/>
              <a:t>40</a:t>
            </a:r>
            <a:endParaRPr lang="en-US" altLang="zh-TW" dirty="0"/>
          </a:p>
          <a:p>
            <a:r>
              <a:rPr lang="en-US" altLang="zh-TW" dirty="0" smtClean="0"/>
              <a:t>R10525073 </a:t>
            </a:r>
            <a:r>
              <a:rPr lang="zh-TW" altLang="en-US" dirty="0"/>
              <a:t>工科碩一 徐聖</a:t>
            </a:r>
            <a:r>
              <a:rPr lang="zh-TW" altLang="en-US" dirty="0" smtClean="0"/>
              <a:t>淮</a:t>
            </a:r>
            <a:endParaRPr lang="en-US" altLang="zh-TW" dirty="0" smtClean="0"/>
          </a:p>
          <a:p>
            <a:r>
              <a:rPr lang="en-US" altLang="zh-TW" dirty="0">
                <a:hlinkClick r:id="rId2"/>
              </a:rPr>
              <a:t>https://github.com/alex9810171/ImageCloning-VFX-FinalProject</a:t>
            </a:r>
            <a:endParaRPr lang="en-US" altLang="zh-TW" dirty="0" smtClean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513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zh-TW" sz="2400" dirty="0" smtClean="0"/>
              <a:t>Motivation</a:t>
            </a:r>
          </a:p>
          <a:p>
            <a:pPr>
              <a:buFont typeface="+mj-lt"/>
              <a:buAutoNum type="arabicPeriod"/>
            </a:pPr>
            <a:r>
              <a:rPr lang="en-US" altLang="zh-TW" sz="2400" dirty="0" smtClean="0"/>
              <a:t>Problem Definition</a:t>
            </a:r>
          </a:p>
          <a:p>
            <a:pPr>
              <a:buFont typeface="+mj-lt"/>
              <a:buAutoNum type="arabicPeriod"/>
            </a:pPr>
            <a:r>
              <a:rPr lang="en-US" altLang="zh-TW" sz="2400" dirty="0" smtClean="0"/>
              <a:t>Algorithm</a:t>
            </a:r>
          </a:p>
          <a:p>
            <a:pPr>
              <a:buFont typeface="+mj-lt"/>
              <a:buAutoNum type="arabicPeriod"/>
            </a:pPr>
            <a:r>
              <a:rPr lang="en-US" altLang="zh-TW" sz="2400" dirty="0" smtClean="0"/>
              <a:t>Experimental Results</a:t>
            </a:r>
          </a:p>
          <a:p>
            <a:pPr>
              <a:buFont typeface="+mj-lt"/>
              <a:buAutoNum type="arabicPeriod"/>
            </a:pPr>
            <a:r>
              <a:rPr lang="en-US" altLang="zh-TW" sz="2400" dirty="0" smtClean="0"/>
              <a:t>Conclusion</a:t>
            </a:r>
            <a:endParaRPr lang="en-US" altLang="zh-TW" sz="2400" dirty="0" smtClean="0"/>
          </a:p>
          <a:p>
            <a:pPr>
              <a:buFont typeface="+mj-lt"/>
              <a:buAutoNum type="arabicPeriod"/>
            </a:pP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160-31A3-4C27-8BB1-42994E7552F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4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 Motivation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160-31A3-4C27-8BB1-42994E7552F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1498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 Problem </a:t>
            </a:r>
            <a:r>
              <a:rPr lang="en-US" altLang="zh-TW" dirty="0" smtClean="0"/>
              <a:t>Definition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Test object</a:t>
            </a:r>
            <a:r>
              <a:rPr lang="zh-TW" altLang="en-US" sz="2400" dirty="0" smtClean="0"/>
              <a:t>要是主體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160-31A3-4C27-8BB1-42994E7552F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9561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 </a:t>
            </a:r>
            <a:r>
              <a:rPr lang="en-US" altLang="zh-TW" dirty="0" smtClean="0"/>
              <a:t>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160-31A3-4C27-8BB1-42994E7552F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576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4. Experimental </a:t>
            </a:r>
            <a:r>
              <a:rPr lang="en-US" altLang="zh-TW" dirty="0" smtClean="0"/>
              <a:t>Results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48" y="2801458"/>
            <a:ext cx="2564233" cy="1708420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160-31A3-4C27-8BB1-42994E7552FC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63" y="4621694"/>
            <a:ext cx="2252008" cy="170842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061194" y="2339793"/>
            <a:ext cx="1838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/>
              <a:t>Input</a:t>
            </a:r>
            <a:endParaRPr lang="zh-TW" altLang="en-US" sz="2400" b="1" dirty="0"/>
          </a:p>
        </p:txBody>
      </p:sp>
      <p:sp>
        <p:nvSpPr>
          <p:cNvPr id="8" name="向右箭號 7"/>
          <p:cNvSpPr/>
          <p:nvPr/>
        </p:nvSpPr>
        <p:spPr>
          <a:xfrm>
            <a:off x="3362424" y="3801717"/>
            <a:ext cx="675861" cy="407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221" y="3000441"/>
            <a:ext cx="3219899" cy="2010056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028" y="2888838"/>
            <a:ext cx="3351988" cy="2233262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4894652" y="2339793"/>
            <a:ext cx="1838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/>
              <a:t>Result</a:t>
            </a:r>
            <a:endParaRPr lang="zh-TW" altLang="en-US" sz="2400" b="1" dirty="0"/>
          </a:p>
        </p:txBody>
      </p:sp>
      <p:sp>
        <p:nvSpPr>
          <p:cNvPr id="16" name="左-右雙向箭號 15"/>
          <p:cNvSpPr/>
          <p:nvPr/>
        </p:nvSpPr>
        <p:spPr>
          <a:xfrm>
            <a:off x="7589759" y="3801717"/>
            <a:ext cx="659719" cy="40750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8667859" y="2339793"/>
            <a:ext cx="2582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/>
              <a:t>Original Method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9354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5. </a:t>
            </a:r>
            <a:r>
              <a:rPr lang="en-US" altLang="zh-TW" dirty="0" smtClean="0"/>
              <a:t>Conclusion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160-31A3-4C27-8BB1-42994E7552F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95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The End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Thank you for listening!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54870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會議室">
  <a:themeElements>
    <a:clrScheme name="離子會議室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離子會議室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離子會議室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208</TotalTime>
  <Words>89</Words>
  <Application>Microsoft Office PowerPoint</Application>
  <PresentationFormat>寬螢幕</PresentationFormat>
  <Paragraphs>27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新細明體</vt:lpstr>
      <vt:lpstr>Arial</vt:lpstr>
      <vt:lpstr>Calibri</vt:lpstr>
      <vt:lpstr>Century Gothic</vt:lpstr>
      <vt:lpstr>Wingdings 3</vt:lpstr>
      <vt:lpstr>離子會議室</vt:lpstr>
      <vt:lpstr>Enhanced Edge Detection Method - for Instant Image Cloning  Zeev Farbman, Gil Hoffer, Yaron Lipman, Daniel Cohen-Or, and Dani Lischinski  SIGGRAPH 2009</vt:lpstr>
      <vt:lpstr>Outline</vt:lpstr>
      <vt:lpstr>1. Motivation</vt:lpstr>
      <vt:lpstr>2. Problem Definition</vt:lpstr>
      <vt:lpstr>3. Algorithm</vt:lpstr>
      <vt:lpstr>4. Experimental Results</vt:lpstr>
      <vt:lpstr>5. Conclusion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10</cp:revision>
  <dcterms:created xsi:type="dcterms:W3CDTF">2022-06-12T08:29:45Z</dcterms:created>
  <dcterms:modified xsi:type="dcterms:W3CDTF">2022-06-12T12:03:25Z</dcterms:modified>
</cp:coreProperties>
</file>