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A91C-FDD6-4E20-81F9-DEBD1AC9965A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ACC-1203-4890-AE02-1B479AF80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1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9978A26-E8F0-4FB2-9E43-7A5DD0F938D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079-F551-40EF-9B7E-74FF601D973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81ED-F30B-41AE-91B1-D13507D4595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5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19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7EEF-57DA-4C0C-A0D2-A4E2A1DA1B2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0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A7B0-A916-454D-89DB-CFC93CECDD4F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E071-BCAE-4675-B97E-4659D8BE5A5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4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C62F-D152-469A-BAE3-F4643E5686E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3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B5-70C9-4124-B580-1B2608C1206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493-6414-4A5F-82CF-2C564FBB52D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D9B8-647E-4E2A-B93D-9B23B4B3C72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9A-7B2A-41D4-9D72-9790F60F2982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0AFF-7922-4D51-9689-1526C7F35B3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858-781D-439C-85DF-53F32D66D7F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3C19-A608-40A0-8DD9-439B90F1D77A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E022-26A4-4FB3-8E37-A68AE77C13AD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60B-3EE9-47E0-8A7D-7016B0C5DAFE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cloning-vfx-finalproject.herokuapp.com/" TargetMode="External"/><Relationship Id="rId2" Type="http://schemas.openxmlformats.org/officeDocument/2006/relationships/hyperlink" Target="https://github.com/alex9810171/ImageCloning-VFX-Final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3600" dirty="0" smtClean="0"/>
              <a:t>Enhanced Edge Detection Method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/>
              <a:t>-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Instant Image Cloning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	</a:t>
            </a:r>
            <a:r>
              <a:rPr lang="en-US" altLang="zh-TW" sz="1600" dirty="0" err="1" smtClean="0"/>
              <a:t>Zeev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Farbman</a:t>
            </a:r>
            <a:r>
              <a:rPr lang="en-US" altLang="zh-TW" sz="1600" dirty="0" smtClean="0"/>
              <a:t>, Gil Hoffer, </a:t>
            </a:r>
            <a:r>
              <a:rPr lang="en-US" altLang="zh-TW" sz="1600" dirty="0" err="1" smtClean="0"/>
              <a:t>Yaron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Lipman</a:t>
            </a:r>
            <a:r>
              <a:rPr lang="en-US" altLang="zh-TW" sz="1600" dirty="0" smtClean="0"/>
              <a:t>, Daniel Cohen-Or, and Dani </a:t>
            </a:r>
            <a:r>
              <a:rPr lang="en-US" altLang="zh-TW" sz="1600" dirty="0" err="1" smtClean="0"/>
              <a:t>Lischinski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	SIGGRAPH 2009</a:t>
            </a:r>
            <a:endParaRPr lang="zh-TW" altLang="en-US" sz="1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159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Team </a:t>
            </a:r>
            <a:r>
              <a:rPr lang="en-US" altLang="zh-TW" dirty="0" smtClean="0"/>
              <a:t>40</a:t>
            </a:r>
            <a:endParaRPr lang="en-US" altLang="zh-TW" dirty="0"/>
          </a:p>
          <a:p>
            <a:r>
              <a:rPr lang="en-US" altLang="zh-TW" dirty="0" smtClean="0"/>
              <a:t>R10525073 </a:t>
            </a:r>
            <a:r>
              <a:rPr lang="zh-TW" altLang="en-US" dirty="0"/>
              <a:t>工科碩一 徐聖</a:t>
            </a:r>
            <a:r>
              <a:rPr lang="zh-TW" altLang="en-US" dirty="0" smtClean="0"/>
              <a:t>淮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github.com/alex9810171/ImageCloning-VFX-FinalProject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https://imagecloning-vfx-finalproject.herokuapp.com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Problem </a:t>
            </a:r>
            <a:r>
              <a:rPr lang="en-US" altLang="zh-TW" sz="2400" dirty="0"/>
              <a:t>Definition and Constraints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Algorithm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Experimental Results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Conclusion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Future Work</a:t>
            </a:r>
          </a:p>
          <a:p>
            <a:pPr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Today there are many beautiful but inaccessible landscapes that are difficult to photograph on </a:t>
            </a:r>
            <a:r>
              <a:rPr lang="en-US" altLang="zh-TW" sz="2400" dirty="0" smtClean="0"/>
              <a:t>site.</a:t>
            </a:r>
          </a:p>
          <a:p>
            <a:r>
              <a:rPr lang="en-US" altLang="zh-TW" sz="2400" dirty="0"/>
              <a:t>Image Cloning provides an immersive shooting </a:t>
            </a:r>
            <a:r>
              <a:rPr lang="en-US" altLang="zh-TW" sz="2400" dirty="0" smtClean="0"/>
              <a:t>simulation.</a:t>
            </a:r>
          </a:p>
          <a:p>
            <a:r>
              <a:rPr lang="en-US" altLang="zh-TW" sz="2400" dirty="0"/>
              <a:t>However, finding character boundaries and accurately placing characters in landscape images is </a:t>
            </a:r>
            <a:r>
              <a:rPr lang="en-US" altLang="zh-TW" sz="2400" dirty="0" smtClean="0"/>
              <a:t>difficult.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Problem </a:t>
            </a:r>
            <a:r>
              <a:rPr lang="en-US" altLang="zh-TW" dirty="0" smtClean="0"/>
              <a:t>Definition and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This study is an extension of SIGGRAPH 2009's "Coordinates for Instant Image Cloning" </a:t>
            </a:r>
            <a:r>
              <a:rPr lang="en-US" altLang="zh-TW" sz="2400" dirty="0" smtClean="0"/>
              <a:t>focus on </a:t>
            </a:r>
            <a:r>
              <a:rPr lang="en-US" altLang="zh-TW" sz="2400" dirty="0"/>
              <a:t>the following </a:t>
            </a:r>
            <a:r>
              <a:rPr lang="en-US" altLang="zh-TW" sz="2400" dirty="0" smtClean="0"/>
              <a:t>problems:</a:t>
            </a:r>
          </a:p>
          <a:p>
            <a:pPr lvl="1"/>
            <a:r>
              <a:rPr lang="en-US" altLang="zh-TW" sz="2200" dirty="0"/>
              <a:t>Extract objects from photos and place them in background photos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/>
              <a:t>The object in the photo must take up the majority of the </a:t>
            </a:r>
            <a:r>
              <a:rPr lang="en-US" altLang="zh-TW" sz="2200" dirty="0" smtClean="0"/>
              <a:t>photo.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Convert object picture to grayscale.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Apply 13x13 Gaussian </a:t>
            </a:r>
            <a:r>
              <a:rPr lang="en-US" altLang="zh-TW" sz="2400" dirty="0" smtClean="0"/>
              <a:t>Filter </a:t>
            </a:r>
            <a:r>
              <a:rPr lang="en-US" altLang="zh-TW" sz="2400" dirty="0"/>
              <a:t>to </a:t>
            </a:r>
            <a:r>
              <a:rPr lang="en-US" altLang="zh-TW" sz="2400" dirty="0" err="1"/>
              <a:t>denoise</a:t>
            </a:r>
            <a:r>
              <a:rPr lang="en-US" altLang="zh-TW" sz="2400" dirty="0"/>
              <a:t> the object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Using </a:t>
            </a:r>
            <a:r>
              <a:rPr lang="en-US" altLang="zh-TW" sz="2400" dirty="0"/>
              <a:t>edge detection method to get object contour</a:t>
            </a:r>
            <a:r>
              <a:rPr lang="en-US" altLang="zh-TW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Dilate and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nverse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use </a:t>
            </a:r>
            <a:r>
              <a:rPr lang="en-US" altLang="zh-TW" sz="2400" dirty="0" smtClean="0"/>
              <a:t>4-connected </a:t>
            </a:r>
            <a:r>
              <a:rPr lang="en-US" altLang="zh-TW" sz="2400" dirty="0"/>
              <a:t>components method to get labels </a:t>
            </a:r>
            <a:r>
              <a:rPr lang="en-US" altLang="zh-TW" sz="2400" dirty="0" smtClean="0"/>
              <a:t>map and take small components as big component.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Set </a:t>
            </a:r>
            <a:r>
              <a:rPr lang="en-US" altLang="zh-TW" sz="2400" dirty="0"/>
              <a:t>0 for not </a:t>
            </a:r>
            <a:r>
              <a:rPr lang="en-US" altLang="zh-TW" sz="2400" dirty="0" smtClean="0"/>
              <a:t>main object part, set 255 for others.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Dilate </a:t>
            </a:r>
            <a:r>
              <a:rPr lang="en-US" altLang="zh-TW" sz="2400" dirty="0"/>
              <a:t>object </a:t>
            </a:r>
            <a:r>
              <a:rPr lang="en-US" altLang="zh-TW" sz="2400" dirty="0" smtClean="0"/>
              <a:t>again </a:t>
            </a:r>
            <a:r>
              <a:rPr lang="en-US" altLang="zh-TW" sz="2400" dirty="0"/>
              <a:t>to cover </a:t>
            </a:r>
            <a:r>
              <a:rPr lang="en-US" altLang="zh-TW" sz="2400" dirty="0" smtClean="0"/>
              <a:t>edge, now we get</a:t>
            </a:r>
            <a:br>
              <a:rPr lang="en-US" altLang="zh-TW" sz="2400" dirty="0" smtClean="0"/>
            </a:br>
            <a:r>
              <a:rPr lang="en-US" altLang="zh-TW" sz="2400" dirty="0" smtClean="0"/>
              <a:t>object map.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Use </a:t>
            </a:r>
            <a:r>
              <a:rPr lang="en-US" altLang="zh-TW" sz="2400" dirty="0"/>
              <a:t>object map to extract object from test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Finally, paste object to background image.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59" y="4155868"/>
            <a:ext cx="2486025" cy="1885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65" y="3619331"/>
            <a:ext cx="2486025" cy="1885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77" y="3172950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8" y="2801458"/>
            <a:ext cx="2564233" cy="170842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3" y="4621694"/>
            <a:ext cx="2252008" cy="1708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1194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8" name="向右箭號 7"/>
          <p:cNvSpPr/>
          <p:nvPr/>
        </p:nvSpPr>
        <p:spPr>
          <a:xfrm>
            <a:off x="3362424" y="3801717"/>
            <a:ext cx="675861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21" y="3000441"/>
            <a:ext cx="3219899" cy="2010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28" y="2888838"/>
            <a:ext cx="3351988" cy="223326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94652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Result</a:t>
            </a:r>
            <a:endParaRPr lang="zh-TW" altLang="en-US" sz="2400" b="1" dirty="0"/>
          </a:p>
        </p:txBody>
      </p:sp>
      <p:sp>
        <p:nvSpPr>
          <p:cNvPr id="16" name="左-右雙向箭號 15"/>
          <p:cNvSpPr/>
          <p:nvPr/>
        </p:nvSpPr>
        <p:spPr>
          <a:xfrm>
            <a:off x="7589759" y="3801717"/>
            <a:ext cx="659719" cy="407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667859" y="2339793"/>
            <a:ext cx="25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Original Method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3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smtClean="0"/>
              <a:t>Conclusion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work, we implement the </a:t>
            </a:r>
            <a:r>
              <a:rPr lang="en-US" altLang="zh-TW" sz="2400" dirty="0" smtClean="0"/>
              <a:t>edge detection, </a:t>
            </a:r>
            <a:r>
              <a:rPr lang="en-US" altLang="zh-TW" sz="2400" dirty="0"/>
              <a:t>and morphological </a:t>
            </a:r>
            <a:r>
              <a:rPr lang="en-US" altLang="zh-TW" sz="2400" dirty="0" smtClean="0"/>
              <a:t>algorithms to get a cloning image.</a:t>
            </a:r>
          </a:p>
          <a:p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 </a:t>
            </a:r>
            <a:r>
              <a:rPr lang="en-US" altLang="zh-TW" sz="2400" dirty="0"/>
              <a:t>have the experiment discussion on each implemented algorithms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In the </a:t>
            </a:r>
            <a:r>
              <a:rPr lang="en-US" altLang="zh-TW" sz="2400" dirty="0" smtClean="0"/>
              <a:t>future, </a:t>
            </a:r>
            <a:r>
              <a:rPr lang="en-US" altLang="zh-TW" sz="2400" dirty="0"/>
              <a:t>we hope to </a:t>
            </a:r>
            <a:r>
              <a:rPr lang="en-US" altLang="zh-TW" sz="2400" dirty="0" smtClean="0"/>
              <a:t>build </a:t>
            </a:r>
            <a:r>
              <a:rPr lang="en-US" altLang="zh-TW" sz="2400" dirty="0"/>
              <a:t>a user-friendly system and </a:t>
            </a:r>
            <a:r>
              <a:rPr lang="en-US" altLang="zh-TW" sz="2400" dirty="0" smtClean="0"/>
              <a:t>add </a:t>
            </a:r>
            <a:r>
              <a:rPr lang="en-US" altLang="zh-TW" sz="2400" dirty="0"/>
              <a:t>more options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make it more usable.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332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Wingdings 3</vt:lpstr>
      <vt:lpstr>離子會議室</vt:lpstr>
      <vt:lpstr>Enhanced Edge Detection Method - for Instant Image Cloning  Zeev Farbman, Gil Hoffer, Yaron Lipman, Daniel Cohen-Or, and Dani Lischinski  SIGGRAPH 2009</vt:lpstr>
      <vt:lpstr>Outline</vt:lpstr>
      <vt:lpstr>1. Motivation</vt:lpstr>
      <vt:lpstr>2. Problem Definition and Constraints</vt:lpstr>
      <vt:lpstr>3. Algorithm</vt:lpstr>
      <vt:lpstr>3. Algorithm (cont.)</vt:lpstr>
      <vt:lpstr>4. Experimental Results</vt:lpstr>
      <vt:lpstr>5. Conclusion and 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2022-06-12T08:29:45Z</dcterms:created>
  <dcterms:modified xsi:type="dcterms:W3CDTF">2022-06-12T15:36:22Z</dcterms:modified>
</cp:coreProperties>
</file>