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2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3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63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7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3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581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9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2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8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3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9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5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3A5E61-1323-4AA1-8CF5-D151F897E673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- for Instant Image Cloning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object</a:t>
            </a:r>
            <a:r>
              <a:rPr lang="zh-TW" altLang="en-US" dirty="0" smtClean="0"/>
              <a:t>要是主體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15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Century Gothic</vt:lpstr>
      <vt:lpstr>Wingdings 3</vt:lpstr>
      <vt:lpstr>離子會議室</vt:lpstr>
      <vt:lpstr>Enhanced Edge Detection Method - for Instant Image Cloning</vt:lpstr>
      <vt:lpstr>Outline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2022-06-12T08:29:45Z</dcterms:created>
  <dcterms:modified xsi:type="dcterms:W3CDTF">2022-06-12T09:36:44Z</dcterms:modified>
</cp:coreProperties>
</file>