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63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4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17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9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9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4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10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63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2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6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DE71-BD25-4737-8570-A194A829EB85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DF1FDC-246F-43F6-A7D7-491E75656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34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00ms.live/blog/python-react-webrtc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thumb/a/a7/React-icon.svg/1200px-React-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74" y="1930400"/>
            <a:ext cx="2767329" cy="24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5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Build your first </a:t>
            </a:r>
            <a:r>
              <a:rPr lang="en-US" altLang="zh-TW" dirty="0" err="1">
                <a:hlinkClick r:id="rId2"/>
              </a:rPr>
              <a:t>WebRTC</a:t>
            </a:r>
            <a:r>
              <a:rPr lang="en-US" altLang="zh-TW" dirty="0">
                <a:hlinkClick r:id="rId2"/>
              </a:rPr>
              <a:t> app with Python and </a:t>
            </a:r>
            <a:r>
              <a:rPr lang="en-US" altLang="zh-TW" dirty="0" smtClean="0">
                <a:hlinkClick r:id="rId2"/>
              </a:rPr>
              <a:t>React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87661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1366</TotalTime>
  <Words>10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2022-06-05T10:06:17Z</dcterms:created>
  <dcterms:modified xsi:type="dcterms:W3CDTF">2022-06-06T08:52:52Z</dcterms:modified>
</cp:coreProperties>
</file>