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8"/>
  </p:notesMasterIdLst>
  <p:sldIdLst>
    <p:sldId id="2066" r:id="rId2"/>
    <p:sldId id="2054" r:id="rId3"/>
    <p:sldId id="2048" r:id="rId4"/>
    <p:sldId id="2053" r:id="rId5"/>
    <p:sldId id="2047" r:id="rId6"/>
    <p:sldId id="2052" r:id="rId7"/>
  </p:sldIdLst>
  <p:sldSz cx="1828800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orient="horz" pos="420" userDrawn="1">
          <p15:clr>
            <a:srgbClr val="A4A3A4"/>
          </p15:clr>
        </p15:guide>
        <p15:guide id="3" pos="10693" userDrawn="1">
          <p15:clr>
            <a:srgbClr val="A4A3A4"/>
          </p15:clr>
        </p15:guide>
        <p15:guide id="4" pos="825" userDrawn="1">
          <p15:clr>
            <a:srgbClr val="A4A3A4"/>
          </p15:clr>
        </p15:guide>
        <p15:guide id="5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5BDBD"/>
    <a:srgbClr val="1C263E"/>
    <a:srgbClr val="182033"/>
    <a:srgbClr val="283655"/>
    <a:srgbClr val="182028"/>
    <a:srgbClr val="2C3550"/>
    <a:srgbClr val="12141E"/>
    <a:srgbClr val="2A3957"/>
    <a:srgbClr val="275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9409" autoAdjust="0"/>
  </p:normalViewPr>
  <p:slideViewPr>
    <p:cSldViewPr snapToGrid="0" snapToObjects="1">
      <p:cViewPr varScale="1">
        <p:scale>
          <a:sx n="59" d="100"/>
          <a:sy n="59" d="100"/>
        </p:scale>
        <p:origin x="1608" y="90"/>
      </p:cViewPr>
      <p:guideLst>
        <p:guide orient="horz" pos="8112"/>
        <p:guide orient="horz" pos="420"/>
        <p:guide pos="10693"/>
        <p:guide pos="825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4" d="100"/>
        <a:sy n="34" d="100"/>
      </p:scale>
      <p:origin x="0" y="17864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4669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17263428" y="770728"/>
            <a:ext cx="633280" cy="634066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284384" y="841981"/>
            <a:ext cx="584792" cy="46180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fld id="{260E2A6B-A809-4840-BF14-8648BC0BDF87}" type="slidenum">
              <a:rPr lang="id-ID" sz="2101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‹N°›</a:t>
            </a:fld>
            <a:endParaRPr lang="id-ID" sz="2101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2"/>
          <p:cNvSpPr>
            <a:spLocks/>
          </p:cNvSpPr>
          <p:nvPr userDrawn="1"/>
        </p:nvSpPr>
        <p:spPr bwMode="auto">
          <a:xfrm>
            <a:off x="12864495" y="12551056"/>
            <a:ext cx="4166205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2101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TEMPLATE BY </a:t>
            </a:r>
            <a:r>
              <a:rPr lang="en-US" sz="2101" b="1" dirty="0" smtClean="0">
                <a:solidFill>
                  <a:schemeClr val="accent1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SLIDESMASH.COM</a:t>
            </a:r>
            <a:endParaRPr lang="en-US" sz="2101" b="1" dirty="0">
              <a:solidFill>
                <a:schemeClr val="accent1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3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11756248" y="12034157"/>
            <a:ext cx="5519381" cy="1094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3981462" y="12461459"/>
            <a:ext cx="340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Script" panose="020B0504020000000003" pitchFamily="34" charset="0"/>
              </a:rPr>
              <a:t>10 octobre 2018</a:t>
            </a:r>
            <a:endParaRPr lang="fr-FR" sz="2800" dirty="0">
              <a:latin typeface="Segoe Script" panose="020B0504020000000003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14" y="2307336"/>
            <a:ext cx="7855691" cy="819497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16278" y="12461459"/>
            <a:ext cx="1162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Script" panose="020B0504020000000003" pitchFamily="34" charset="0"/>
              </a:rPr>
              <a:t>Chuong Alex, Ta Robert, </a:t>
            </a:r>
            <a:r>
              <a:rPr lang="fr-FR" sz="2800" dirty="0" err="1" smtClean="0">
                <a:latin typeface="Segoe Script" panose="020B0504020000000003" pitchFamily="34" charset="0"/>
              </a:rPr>
              <a:t>Mohamadi</a:t>
            </a:r>
            <a:r>
              <a:rPr lang="fr-FR" sz="2800" dirty="0" smtClean="0">
                <a:latin typeface="Segoe Script" panose="020B0504020000000003" pitchFamily="34" charset="0"/>
              </a:rPr>
              <a:t> Amine, </a:t>
            </a:r>
            <a:r>
              <a:rPr lang="fr-FR" sz="2800" dirty="0" err="1" smtClean="0">
                <a:latin typeface="Segoe Script" panose="020B0504020000000003" pitchFamily="34" charset="0"/>
              </a:rPr>
              <a:t>Yapo</a:t>
            </a:r>
            <a:r>
              <a:rPr lang="fr-FR" sz="2800" dirty="0" smtClean="0">
                <a:latin typeface="Segoe Script" panose="020B0504020000000003" pitchFamily="34" charset="0"/>
              </a:rPr>
              <a:t> </a:t>
            </a:r>
            <a:r>
              <a:rPr lang="fr-FR" sz="2800" dirty="0" err="1" smtClean="0">
                <a:latin typeface="Segoe Script" panose="020B0504020000000003" pitchFamily="34" charset="0"/>
              </a:rPr>
              <a:t>Kotokan</a:t>
            </a:r>
            <a:endParaRPr lang="fr-FR" sz="2800" dirty="0"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0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/>
          </p:cNvSpPr>
          <p:nvPr/>
        </p:nvSpPr>
        <p:spPr bwMode="auto">
          <a:xfrm>
            <a:off x="6106887" y="1602858"/>
            <a:ext cx="5290552" cy="92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6002" b="1" spc="225" dirty="0" smtClean="0">
                <a:solidFill>
                  <a:schemeClr val="tx2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SOMMAIRE</a:t>
            </a:r>
            <a:endParaRPr lang="en-US" sz="6002" b="1" spc="225" dirty="0">
              <a:solidFill>
                <a:schemeClr val="accent2"/>
              </a:solidFill>
              <a:latin typeface="Segoe Script" panose="020B0504020000000003" pitchFamily="34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62578" y="5781186"/>
            <a:ext cx="4548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Segoe Script" panose="020B0504020000000003" pitchFamily="34" charset="0"/>
                <a:ea typeface="Roboto" charset="0"/>
                <a:cs typeface="Roboto" charset="0"/>
              </a:rPr>
              <a:t>COMPOSANTS</a:t>
            </a:r>
            <a:endParaRPr lang="en-US" sz="4400" b="1" dirty="0">
              <a:solidFill>
                <a:schemeClr val="tx2"/>
              </a:solidFill>
              <a:latin typeface="Segoe Script" panose="020B0504020000000003" pitchFamily="34" charset="0"/>
              <a:ea typeface="Roboto" charset="0"/>
              <a:cs typeface="Robot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8983" y="4392481"/>
            <a:ext cx="4139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Segoe Script" panose="020B0504020000000003" pitchFamily="34" charset="0"/>
                <a:ea typeface="Roboto" charset="0"/>
                <a:cs typeface="Roboto" charset="0"/>
              </a:rPr>
              <a:t>PROBLEMES</a:t>
            </a:r>
            <a:endParaRPr lang="en-US" sz="4400" b="1" dirty="0">
              <a:solidFill>
                <a:schemeClr val="tx2"/>
              </a:solidFill>
              <a:latin typeface="Segoe Script" panose="020B0504020000000003" pitchFamily="34" charset="0"/>
              <a:ea typeface="Roboto" charset="0"/>
              <a:cs typeface="Roboto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89426" y="6936253"/>
            <a:ext cx="934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accent3"/>
                </a:solidFill>
                <a:latin typeface="Segoe Script" panose="020B0504020000000003" pitchFamily="34" charset="0"/>
                <a:ea typeface="Roboto" charset="0"/>
                <a:cs typeface="Roboto" charset="0"/>
              </a:rPr>
              <a:t>3</a:t>
            </a:r>
            <a:endParaRPr lang="en-US" sz="8000" b="1" dirty="0">
              <a:solidFill>
                <a:schemeClr val="accent3"/>
              </a:solidFill>
              <a:latin typeface="Segoe Script" panose="020B0504020000000003" pitchFamily="34" charset="0"/>
              <a:ea typeface="Roboto" charset="0"/>
              <a:cs typeface="Roboto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94998" y="5528245"/>
            <a:ext cx="934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Segoe Script" panose="020B0504020000000003" pitchFamily="34" charset="0"/>
                <a:ea typeface="Roboto" charset="0"/>
                <a:cs typeface="Roboto" charset="0"/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98372" y="4164662"/>
            <a:ext cx="934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Segoe Script" panose="020B0504020000000003" pitchFamily="34" charset="0"/>
                <a:ea typeface="Roboto" charset="0"/>
                <a:cs typeface="Roboto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89426" y="8349200"/>
            <a:ext cx="934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4"/>
                </a:solidFill>
                <a:latin typeface="Segoe Script" panose="020B0504020000000003" pitchFamily="34" charset="0"/>
                <a:ea typeface="Roboto" charset="0"/>
                <a:cs typeface="Roboto" charset="0"/>
              </a:rPr>
              <a:t>4</a:t>
            </a: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13524734" y="3259945"/>
            <a:ext cx="1026786" cy="2108940"/>
          </a:xfrm>
          <a:custGeom>
            <a:avLst/>
            <a:gdLst>
              <a:gd name="connsiteX0" fmla="*/ 317964 w 722358"/>
              <a:gd name="connsiteY0" fmla="*/ 0 h 1483668"/>
              <a:gd name="connsiteX1" fmla="*/ 364555 w 722358"/>
              <a:gd name="connsiteY1" fmla="*/ 1470071 h 1483668"/>
              <a:gd name="connsiteX2" fmla="*/ 355718 w 722358"/>
              <a:gd name="connsiteY2" fmla="*/ 673449 h 1483668"/>
              <a:gd name="connsiteX3" fmla="*/ 240046 w 722358"/>
              <a:gd name="connsiteY3" fmla="*/ 1483668 h 1483668"/>
              <a:gd name="connsiteX4" fmla="*/ 317964 w 722358"/>
              <a:gd name="connsiteY4" fmla="*/ 0 h 148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358" h="1483668">
                <a:moveTo>
                  <a:pt x="317964" y="0"/>
                </a:moveTo>
                <a:cubicBezTo>
                  <a:pt x="317964" y="0"/>
                  <a:pt x="1195948" y="727837"/>
                  <a:pt x="364555" y="1470071"/>
                </a:cubicBezTo>
                <a:cubicBezTo>
                  <a:pt x="364555" y="1470071"/>
                  <a:pt x="290653" y="915795"/>
                  <a:pt x="355718" y="673449"/>
                </a:cubicBezTo>
                <a:cubicBezTo>
                  <a:pt x="355718" y="673449"/>
                  <a:pt x="161325" y="1209330"/>
                  <a:pt x="240046" y="1483668"/>
                </a:cubicBezTo>
                <a:cubicBezTo>
                  <a:pt x="240046" y="1483668"/>
                  <a:pt x="-348757" y="878204"/>
                  <a:pt x="3179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5400" b="1" dirty="0">
              <a:latin typeface="Roboto Bold" charset="0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14056771" y="4728864"/>
            <a:ext cx="1550105" cy="1315260"/>
          </a:xfrm>
          <a:custGeom>
            <a:avLst/>
            <a:gdLst>
              <a:gd name="connsiteX0" fmla="*/ 1090513 w 1090520"/>
              <a:gd name="connsiteY0" fmla="*/ 0 h 925303"/>
              <a:gd name="connsiteX1" fmla="*/ 84318 w 1090520"/>
              <a:gd name="connsiteY1" fmla="*/ 913276 h 925303"/>
              <a:gd name="connsiteX2" fmla="*/ 640014 w 1090520"/>
              <a:gd name="connsiteY2" fmla="*/ 429448 h 925303"/>
              <a:gd name="connsiteX3" fmla="*/ 0 w 1090520"/>
              <a:gd name="connsiteY3" fmla="*/ 834104 h 925303"/>
              <a:gd name="connsiteX4" fmla="*/ 1090513 w 1090520"/>
              <a:gd name="connsiteY4" fmla="*/ 0 h 92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520" h="925303">
                <a:moveTo>
                  <a:pt x="1090513" y="0"/>
                </a:moveTo>
                <a:cubicBezTo>
                  <a:pt x="1090513" y="0"/>
                  <a:pt x="1103361" y="1048428"/>
                  <a:pt x="84318" y="913276"/>
                </a:cubicBezTo>
                <a:cubicBezTo>
                  <a:pt x="84318" y="913276"/>
                  <a:pt x="429620" y="529412"/>
                  <a:pt x="640014" y="429448"/>
                </a:cubicBezTo>
                <a:cubicBezTo>
                  <a:pt x="640014" y="429448"/>
                  <a:pt x="145348" y="614982"/>
                  <a:pt x="0" y="834104"/>
                </a:cubicBezTo>
                <a:cubicBezTo>
                  <a:pt x="0" y="834104"/>
                  <a:pt x="73076" y="60779"/>
                  <a:pt x="10905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5400" b="1" dirty="0">
              <a:latin typeface="Roboto Bold" charset="0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12336250" y="4995852"/>
            <a:ext cx="1487604" cy="977298"/>
          </a:xfrm>
          <a:custGeom>
            <a:avLst/>
            <a:gdLst>
              <a:gd name="connsiteX0" fmla="*/ 356924 w 1046550"/>
              <a:gd name="connsiteY0" fmla="*/ 64 h 687542"/>
              <a:gd name="connsiteX1" fmla="*/ 1046550 w 1046550"/>
              <a:gd name="connsiteY1" fmla="*/ 576479 h 687542"/>
              <a:gd name="connsiteX2" fmla="*/ 485124 w 1046550"/>
              <a:gd name="connsiteY2" fmla="*/ 289336 h 687542"/>
              <a:gd name="connsiteX3" fmla="*/ 1010407 w 1046550"/>
              <a:gd name="connsiteY3" fmla="*/ 668461 h 687542"/>
              <a:gd name="connsiteX4" fmla="*/ 0 w 1046550"/>
              <a:gd name="connsiteY4" fmla="*/ 67780 h 687542"/>
              <a:gd name="connsiteX5" fmla="*/ 356924 w 1046550"/>
              <a:gd name="connsiteY5" fmla="*/ 64 h 68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550" h="687542">
                <a:moveTo>
                  <a:pt x="356924" y="64"/>
                </a:moveTo>
                <a:cubicBezTo>
                  <a:pt x="610656" y="-2950"/>
                  <a:pt x="926825" y="98224"/>
                  <a:pt x="1046550" y="576479"/>
                </a:cubicBezTo>
                <a:cubicBezTo>
                  <a:pt x="1046550" y="576479"/>
                  <a:pt x="631304" y="423710"/>
                  <a:pt x="485124" y="289336"/>
                </a:cubicBezTo>
                <a:cubicBezTo>
                  <a:pt x="485124" y="289336"/>
                  <a:pt x="789531" y="622070"/>
                  <a:pt x="1010407" y="668461"/>
                </a:cubicBezTo>
                <a:cubicBezTo>
                  <a:pt x="1010407" y="668461"/>
                  <a:pt x="369465" y="854024"/>
                  <a:pt x="0" y="67780"/>
                </a:cubicBezTo>
                <a:cubicBezTo>
                  <a:pt x="0" y="67780"/>
                  <a:pt x="159577" y="2409"/>
                  <a:pt x="356924" y="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5400" b="1" dirty="0">
              <a:latin typeface="Roboto Bold" charset="0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15124909" y="5232073"/>
            <a:ext cx="920812" cy="1579035"/>
          </a:xfrm>
          <a:custGeom>
            <a:avLst/>
            <a:gdLst>
              <a:gd name="connsiteX0" fmla="*/ 527284 w 647804"/>
              <a:gd name="connsiteY0" fmla="*/ 0 h 1110873"/>
              <a:gd name="connsiteX1" fmla="*/ 143389 w 647804"/>
              <a:gd name="connsiteY1" fmla="*/ 1110873 h 1110873"/>
              <a:gd name="connsiteX2" fmla="*/ 364249 w 647804"/>
              <a:gd name="connsiteY2" fmla="*/ 513449 h 1110873"/>
              <a:gd name="connsiteX3" fmla="*/ 46211 w 647804"/>
              <a:gd name="connsiteY3" fmla="*/ 1085281 h 1110873"/>
              <a:gd name="connsiteX4" fmla="*/ 527284 w 647804"/>
              <a:gd name="connsiteY4" fmla="*/ 0 h 111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804" h="1110873">
                <a:moveTo>
                  <a:pt x="527284" y="0"/>
                </a:moveTo>
                <a:cubicBezTo>
                  <a:pt x="527284" y="0"/>
                  <a:pt x="975428" y="791767"/>
                  <a:pt x="143389" y="1110873"/>
                </a:cubicBezTo>
                <a:cubicBezTo>
                  <a:pt x="143389" y="1110873"/>
                  <a:pt x="246189" y="675801"/>
                  <a:pt x="364249" y="513449"/>
                </a:cubicBezTo>
                <a:cubicBezTo>
                  <a:pt x="364249" y="513449"/>
                  <a:pt x="65486" y="858947"/>
                  <a:pt x="46211" y="1085281"/>
                </a:cubicBezTo>
                <a:cubicBezTo>
                  <a:pt x="46211" y="1085281"/>
                  <a:pt x="-220427" y="467063"/>
                  <a:pt x="5272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5400" b="1" dirty="0">
              <a:latin typeface="Roboto Bold" charset="0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11324494" y="5912029"/>
            <a:ext cx="1165079" cy="1360909"/>
          </a:xfrm>
          <a:custGeom>
            <a:avLst/>
            <a:gdLst>
              <a:gd name="connsiteX0" fmla="*/ 0 w 819649"/>
              <a:gd name="connsiteY0" fmla="*/ 6 h 957418"/>
              <a:gd name="connsiteX1" fmla="*/ 808998 w 819649"/>
              <a:gd name="connsiteY1" fmla="*/ 883833 h 957418"/>
              <a:gd name="connsiteX2" fmla="*/ 380800 w 819649"/>
              <a:gd name="connsiteY2" fmla="*/ 395928 h 957418"/>
              <a:gd name="connsiteX3" fmla="*/ 739105 w 819649"/>
              <a:gd name="connsiteY3" fmla="*/ 957418 h 957418"/>
              <a:gd name="connsiteX4" fmla="*/ 0 w 819649"/>
              <a:gd name="connsiteY4" fmla="*/ 6 h 95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649" h="957418">
                <a:moveTo>
                  <a:pt x="0" y="6"/>
                </a:moveTo>
                <a:cubicBezTo>
                  <a:pt x="0" y="6"/>
                  <a:pt x="928701" y="-11192"/>
                  <a:pt x="808998" y="883833"/>
                </a:cubicBezTo>
                <a:cubicBezTo>
                  <a:pt x="808998" y="883833"/>
                  <a:pt x="468368" y="579892"/>
                  <a:pt x="380800" y="395928"/>
                </a:cubicBezTo>
                <a:cubicBezTo>
                  <a:pt x="380800" y="395928"/>
                  <a:pt x="544688" y="830243"/>
                  <a:pt x="739105" y="957418"/>
                </a:cubicBezTo>
                <a:cubicBezTo>
                  <a:pt x="739105" y="957418"/>
                  <a:pt x="53826" y="893431"/>
                  <a:pt x="0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5400" b="1" dirty="0">
              <a:latin typeface="Roboto Bold" charset="0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12629143" y="6042947"/>
            <a:ext cx="736804" cy="1292727"/>
          </a:xfrm>
          <a:custGeom>
            <a:avLst/>
            <a:gdLst>
              <a:gd name="connsiteX0" fmla="*/ 410800 w 518352"/>
              <a:gd name="connsiteY0" fmla="*/ 0 h 909451"/>
              <a:gd name="connsiteX1" fmla="*/ 122441 w 518352"/>
              <a:gd name="connsiteY1" fmla="*/ 909451 h 909451"/>
              <a:gd name="connsiteX2" fmla="*/ 288709 w 518352"/>
              <a:gd name="connsiteY2" fmla="*/ 419931 h 909451"/>
              <a:gd name="connsiteX3" fmla="*/ 43724 w 518352"/>
              <a:gd name="connsiteY3" fmla="*/ 891054 h 909451"/>
              <a:gd name="connsiteX4" fmla="*/ 410800 w 518352"/>
              <a:gd name="connsiteY4" fmla="*/ 0 h 90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352" h="909451">
                <a:moveTo>
                  <a:pt x="410800" y="0"/>
                </a:moveTo>
                <a:cubicBezTo>
                  <a:pt x="410800" y="0"/>
                  <a:pt x="790728" y="632696"/>
                  <a:pt x="122441" y="909451"/>
                </a:cubicBezTo>
                <a:cubicBezTo>
                  <a:pt x="122441" y="909451"/>
                  <a:pt x="196338" y="554309"/>
                  <a:pt x="288709" y="419931"/>
                </a:cubicBezTo>
                <a:cubicBezTo>
                  <a:pt x="288709" y="419931"/>
                  <a:pt x="54166" y="707084"/>
                  <a:pt x="43724" y="891054"/>
                </a:cubicBezTo>
                <a:cubicBezTo>
                  <a:pt x="43724" y="891054"/>
                  <a:pt x="-186803" y="395135"/>
                  <a:pt x="410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5400" b="1" dirty="0">
              <a:latin typeface="Roboto Bold" charset="0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12400988" y="6256508"/>
            <a:ext cx="2878436" cy="4931984"/>
          </a:xfrm>
          <a:custGeom>
            <a:avLst/>
            <a:gdLst>
              <a:gd name="connsiteX0" fmla="*/ 960699 w 2025019"/>
              <a:gd name="connsiteY0" fmla="*/ 0 h 3469718"/>
              <a:gd name="connsiteX1" fmla="*/ 1151072 w 2025019"/>
              <a:gd name="connsiteY1" fmla="*/ 0 h 3469718"/>
              <a:gd name="connsiteX2" fmla="*/ 1229791 w 2025019"/>
              <a:gd name="connsiteY2" fmla="*/ 1049394 h 3469718"/>
              <a:gd name="connsiteX3" fmla="*/ 1884448 w 2025019"/>
              <a:gd name="connsiteY3" fmla="*/ 350331 h 3469718"/>
              <a:gd name="connsiteX4" fmla="*/ 2025019 w 2025019"/>
              <a:gd name="connsiteY4" fmla="*/ 536695 h 3469718"/>
              <a:gd name="connsiteX5" fmla="*/ 1335018 w 2025019"/>
              <a:gd name="connsiteY5" fmla="*/ 1363732 h 3469718"/>
              <a:gd name="connsiteX6" fmla="*/ 1287626 w 2025019"/>
              <a:gd name="connsiteY6" fmla="*/ 2190770 h 3469718"/>
              <a:gd name="connsiteX7" fmla="*/ 1416951 w 2025019"/>
              <a:gd name="connsiteY7" fmla="*/ 3469718 h 3469718"/>
              <a:gd name="connsiteX8" fmla="*/ 722131 w 2025019"/>
              <a:gd name="connsiteY8" fmla="*/ 3469718 h 3469718"/>
              <a:gd name="connsiteX9" fmla="*/ 796834 w 2025019"/>
              <a:gd name="connsiteY9" fmla="*/ 1946018 h 3469718"/>
              <a:gd name="connsiteX10" fmla="*/ 0 w 2025019"/>
              <a:gd name="connsiteY10" fmla="*/ 875828 h 3469718"/>
              <a:gd name="connsiteX11" fmla="*/ 129325 w 2025019"/>
              <a:gd name="connsiteY11" fmla="*/ 759051 h 3469718"/>
              <a:gd name="connsiteX12" fmla="*/ 878767 w 2025019"/>
              <a:gd name="connsiteY12" fmla="*/ 1608484 h 3469718"/>
              <a:gd name="connsiteX13" fmla="*/ 960699 w 2025019"/>
              <a:gd name="connsiteY13" fmla="*/ 0 h 346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5019" h="3469718">
                <a:moveTo>
                  <a:pt x="960699" y="0"/>
                </a:moveTo>
                <a:cubicBezTo>
                  <a:pt x="1151072" y="0"/>
                  <a:pt x="1151072" y="0"/>
                  <a:pt x="1151072" y="0"/>
                </a:cubicBezTo>
                <a:cubicBezTo>
                  <a:pt x="1229791" y="1049394"/>
                  <a:pt x="1229791" y="1049394"/>
                  <a:pt x="1229791" y="1049394"/>
                </a:cubicBezTo>
                <a:cubicBezTo>
                  <a:pt x="1884448" y="350331"/>
                  <a:pt x="1884448" y="350331"/>
                  <a:pt x="1884448" y="350331"/>
                </a:cubicBezTo>
                <a:cubicBezTo>
                  <a:pt x="2025019" y="536695"/>
                  <a:pt x="2025019" y="536695"/>
                  <a:pt x="2025019" y="536695"/>
                </a:cubicBezTo>
                <a:cubicBezTo>
                  <a:pt x="1335018" y="1363732"/>
                  <a:pt x="1335018" y="1363732"/>
                  <a:pt x="1335018" y="1363732"/>
                </a:cubicBezTo>
                <a:cubicBezTo>
                  <a:pt x="1335018" y="1363732"/>
                  <a:pt x="1217742" y="1363732"/>
                  <a:pt x="1287626" y="2190770"/>
                </a:cubicBezTo>
                <a:cubicBezTo>
                  <a:pt x="1358313" y="3017807"/>
                  <a:pt x="1416951" y="3469718"/>
                  <a:pt x="1416951" y="3469718"/>
                </a:cubicBezTo>
                <a:lnTo>
                  <a:pt x="722131" y="3469718"/>
                </a:lnTo>
                <a:cubicBezTo>
                  <a:pt x="722131" y="3469718"/>
                  <a:pt x="902061" y="2295549"/>
                  <a:pt x="796834" y="1946018"/>
                </a:cubicBezTo>
                <a:cubicBezTo>
                  <a:pt x="0" y="875828"/>
                  <a:pt x="0" y="875828"/>
                  <a:pt x="0" y="875828"/>
                </a:cubicBezTo>
                <a:cubicBezTo>
                  <a:pt x="129325" y="759051"/>
                  <a:pt x="129325" y="759051"/>
                  <a:pt x="129325" y="759051"/>
                </a:cubicBezTo>
                <a:cubicBezTo>
                  <a:pt x="878767" y="1608484"/>
                  <a:pt x="878767" y="1608484"/>
                  <a:pt x="878767" y="1608484"/>
                </a:cubicBezTo>
                <a:cubicBezTo>
                  <a:pt x="960699" y="0"/>
                  <a:pt x="960699" y="0"/>
                  <a:pt x="96069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5400" b="1" dirty="0">
              <a:latin typeface="Roboto Bold" charset="0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15343494" y="6601043"/>
            <a:ext cx="2011502" cy="969458"/>
          </a:xfrm>
          <a:custGeom>
            <a:avLst/>
            <a:gdLst>
              <a:gd name="connsiteX0" fmla="*/ 698996 w 1415119"/>
              <a:gd name="connsiteY0" fmla="*/ 394 h 682027"/>
              <a:gd name="connsiteX1" fmla="*/ 1415119 w 1415119"/>
              <a:gd name="connsiteY1" fmla="*/ 251915 h 682027"/>
              <a:gd name="connsiteX2" fmla="*/ 20078 w 1415119"/>
              <a:gd name="connsiteY2" fmla="*/ 384714 h 682027"/>
              <a:gd name="connsiteX3" fmla="*/ 777432 w 1415119"/>
              <a:gd name="connsiteY3" fmla="*/ 328714 h 682027"/>
              <a:gd name="connsiteX4" fmla="*/ 0 w 1415119"/>
              <a:gd name="connsiteY4" fmla="*/ 267915 h 682027"/>
              <a:gd name="connsiteX5" fmla="*/ 698996 w 1415119"/>
              <a:gd name="connsiteY5" fmla="*/ 394 h 68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5119" h="682027">
                <a:moveTo>
                  <a:pt x="698996" y="394"/>
                </a:moveTo>
                <a:cubicBezTo>
                  <a:pt x="900769" y="5980"/>
                  <a:pt x="1141552" y="71917"/>
                  <a:pt x="1415119" y="251915"/>
                </a:cubicBezTo>
                <a:cubicBezTo>
                  <a:pt x="1415119" y="251915"/>
                  <a:pt x="775826" y="1123906"/>
                  <a:pt x="20078" y="384714"/>
                </a:cubicBezTo>
                <a:cubicBezTo>
                  <a:pt x="20078" y="384714"/>
                  <a:pt x="542917" y="281515"/>
                  <a:pt x="777432" y="328714"/>
                </a:cubicBezTo>
                <a:cubicBezTo>
                  <a:pt x="777432" y="328714"/>
                  <a:pt x="255396" y="176716"/>
                  <a:pt x="0" y="267915"/>
                </a:cubicBezTo>
                <a:cubicBezTo>
                  <a:pt x="0" y="267915"/>
                  <a:pt x="255095" y="-11895"/>
                  <a:pt x="698996" y="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5400" b="1" dirty="0">
              <a:latin typeface="Roboto Bold" charset="0"/>
            </a:endParaRP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10585031" y="7237676"/>
            <a:ext cx="1656452" cy="798940"/>
          </a:xfrm>
          <a:custGeom>
            <a:avLst/>
            <a:gdLst>
              <a:gd name="connsiteX0" fmla="*/ 599725 w 1165337"/>
              <a:gd name="connsiteY0" fmla="*/ 1063 h 562065"/>
              <a:gd name="connsiteX1" fmla="*/ 1146865 w 1165337"/>
              <a:gd name="connsiteY1" fmla="*/ 234334 h 562065"/>
              <a:gd name="connsiteX2" fmla="*/ 523639 w 1165337"/>
              <a:gd name="connsiteY2" fmla="*/ 293528 h 562065"/>
              <a:gd name="connsiteX3" fmla="*/ 1165337 w 1165337"/>
              <a:gd name="connsiteY3" fmla="*/ 330324 h 562065"/>
              <a:gd name="connsiteX4" fmla="*/ 0 w 1165337"/>
              <a:gd name="connsiteY4" fmla="*/ 367120 h 562065"/>
              <a:gd name="connsiteX5" fmla="*/ 599725 w 1165337"/>
              <a:gd name="connsiteY5" fmla="*/ 1063 h 56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337" h="562065">
                <a:moveTo>
                  <a:pt x="599725" y="1063"/>
                </a:moveTo>
                <a:cubicBezTo>
                  <a:pt x="762242" y="-8765"/>
                  <a:pt x="948593" y="48104"/>
                  <a:pt x="1146865" y="234334"/>
                </a:cubicBezTo>
                <a:cubicBezTo>
                  <a:pt x="1146865" y="234334"/>
                  <a:pt x="717996" y="327924"/>
                  <a:pt x="523639" y="293528"/>
                </a:cubicBezTo>
                <a:cubicBezTo>
                  <a:pt x="523639" y="293528"/>
                  <a:pt x="956524" y="409515"/>
                  <a:pt x="1165337" y="330324"/>
                </a:cubicBezTo>
                <a:cubicBezTo>
                  <a:pt x="1165337" y="330324"/>
                  <a:pt x="730042" y="826271"/>
                  <a:pt x="0" y="367120"/>
                </a:cubicBezTo>
                <a:cubicBezTo>
                  <a:pt x="0" y="367120"/>
                  <a:pt x="242186" y="22685"/>
                  <a:pt x="599725" y="10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5400" b="1" dirty="0">
              <a:latin typeface="Roboto Bold" charset="0"/>
            </a:endParaRPr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11421218" y="7975696"/>
            <a:ext cx="1080641" cy="1354126"/>
          </a:xfrm>
          <a:custGeom>
            <a:avLst/>
            <a:gdLst>
              <a:gd name="connsiteX0" fmla="*/ 671798 w 760246"/>
              <a:gd name="connsiteY0" fmla="*/ 0 h 952646"/>
              <a:gd name="connsiteX1" fmla="*/ 310318 w 760246"/>
              <a:gd name="connsiteY1" fmla="*/ 508718 h 952646"/>
              <a:gd name="connsiteX2" fmla="*/ 756947 w 760246"/>
              <a:gd name="connsiteY2" fmla="*/ 47992 h 952646"/>
              <a:gd name="connsiteX3" fmla="*/ 25151 w 760246"/>
              <a:gd name="connsiteY3" fmla="*/ 952646 h 952646"/>
              <a:gd name="connsiteX4" fmla="*/ 671798 w 760246"/>
              <a:gd name="connsiteY4" fmla="*/ 0 h 95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246" h="952646">
                <a:moveTo>
                  <a:pt x="671798" y="0"/>
                </a:moveTo>
                <a:cubicBezTo>
                  <a:pt x="671798" y="0"/>
                  <a:pt x="463747" y="384738"/>
                  <a:pt x="310318" y="508718"/>
                </a:cubicBezTo>
                <a:cubicBezTo>
                  <a:pt x="310318" y="508718"/>
                  <a:pt x="680635" y="257559"/>
                  <a:pt x="756947" y="47992"/>
                </a:cubicBezTo>
                <a:cubicBezTo>
                  <a:pt x="756947" y="47992"/>
                  <a:pt x="851735" y="700687"/>
                  <a:pt x="25151" y="952646"/>
                </a:cubicBezTo>
                <a:cubicBezTo>
                  <a:pt x="25151" y="952646"/>
                  <a:pt x="-195754" y="90386"/>
                  <a:pt x="6717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5400" b="1" dirty="0">
              <a:latin typeface="Roboto Bold" charset="0"/>
            </a:endParaRPr>
          </a:p>
        </p:txBody>
      </p:sp>
      <p:sp useBgFill="1">
        <p:nvSpPr>
          <p:cNvPr id="2" name="Rectangle 1"/>
          <p:cNvSpPr/>
          <p:nvPr/>
        </p:nvSpPr>
        <p:spPr>
          <a:xfrm>
            <a:off x="11756248" y="12034157"/>
            <a:ext cx="5519381" cy="1094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4"/>
          <p:cNvSpPr txBox="1"/>
          <p:nvPr/>
        </p:nvSpPr>
        <p:spPr>
          <a:xfrm>
            <a:off x="3652452" y="7150285"/>
            <a:ext cx="3642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Segoe Script" panose="020B0504020000000003" pitchFamily="34" charset="0"/>
                <a:ea typeface="Roboto" charset="0"/>
                <a:cs typeface="Roboto" charset="0"/>
              </a:rPr>
              <a:t>SOLUTIONS</a:t>
            </a:r>
            <a:endParaRPr lang="en-US" sz="4400" b="1" dirty="0">
              <a:solidFill>
                <a:schemeClr val="tx2"/>
              </a:solidFill>
              <a:latin typeface="Segoe Script" panose="020B0504020000000003" pitchFamily="34" charset="0"/>
              <a:ea typeface="Roboto" charset="0"/>
              <a:cs typeface="Roboto" charset="0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3624401" y="8550776"/>
            <a:ext cx="3698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Segoe Script" panose="020B0504020000000003" pitchFamily="34" charset="0"/>
                <a:ea typeface="Roboto" charset="0"/>
                <a:cs typeface="Roboto" charset="0"/>
              </a:rPr>
              <a:t>QUESTIONS</a:t>
            </a:r>
            <a:endParaRPr lang="en-US" sz="4400" b="1" dirty="0">
              <a:solidFill>
                <a:schemeClr val="tx2"/>
              </a:solidFill>
              <a:latin typeface="Segoe Script" panose="020B0504020000000003" pitchFamily="34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/>
          </p:cNvSpPr>
          <p:nvPr/>
        </p:nvSpPr>
        <p:spPr bwMode="auto">
          <a:xfrm>
            <a:off x="6362120" y="1520325"/>
            <a:ext cx="5655395" cy="92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002" b="1" spc="225" dirty="0" smtClean="0">
                <a:solidFill>
                  <a:schemeClr val="tx2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PROBLEMES</a:t>
            </a:r>
            <a:endParaRPr lang="en-US" sz="6002" b="1" spc="225" dirty="0">
              <a:solidFill>
                <a:schemeClr val="accent2"/>
              </a:solidFill>
              <a:latin typeface="Segoe Script" panose="020B0504020000000003" pitchFamily="34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4" name="Freeform 17"/>
          <p:cNvSpPr>
            <a:spLocks noChangeArrowheads="1"/>
          </p:cNvSpPr>
          <p:nvPr/>
        </p:nvSpPr>
        <p:spPr bwMode="auto">
          <a:xfrm>
            <a:off x="8039493" y="10193121"/>
            <a:ext cx="2170633" cy="503244"/>
          </a:xfrm>
          <a:custGeom>
            <a:avLst/>
            <a:gdLst>
              <a:gd name="T0" fmla="*/ 1128 w 2248"/>
              <a:gd name="T1" fmla="*/ 0 h 526"/>
              <a:gd name="T2" fmla="*/ 1128 w 2248"/>
              <a:gd name="T3" fmla="*/ 0 h 526"/>
              <a:gd name="T4" fmla="*/ 0 w 2248"/>
              <a:gd name="T5" fmla="*/ 263 h 526"/>
              <a:gd name="T6" fmla="*/ 1128 w 2248"/>
              <a:gd name="T7" fmla="*/ 525 h 526"/>
              <a:gd name="T8" fmla="*/ 2247 w 2248"/>
              <a:gd name="T9" fmla="*/ 263 h 526"/>
              <a:gd name="T10" fmla="*/ 1733 w 2248"/>
              <a:gd name="T11" fmla="*/ 40 h 526"/>
              <a:gd name="T12" fmla="*/ 1733 w 2248"/>
              <a:gd name="T13" fmla="*/ 60 h 526"/>
              <a:gd name="T14" fmla="*/ 1733 w 2248"/>
              <a:gd name="T15" fmla="*/ 60 h 526"/>
              <a:gd name="T16" fmla="*/ 1472 w 2248"/>
              <a:gd name="T17" fmla="*/ 292 h 526"/>
              <a:gd name="T18" fmla="*/ 1220 w 2248"/>
              <a:gd name="T19" fmla="*/ 60 h 526"/>
              <a:gd name="T20" fmla="*/ 1220 w 2248"/>
              <a:gd name="T21" fmla="*/ 0 h 526"/>
              <a:gd name="T22" fmla="*/ 1128 w 2248"/>
              <a:gd name="T23" fmla="*/ 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48" h="526">
                <a:moveTo>
                  <a:pt x="1128" y="0"/>
                </a:moveTo>
                <a:lnTo>
                  <a:pt x="1128" y="0"/>
                </a:lnTo>
                <a:cubicBezTo>
                  <a:pt x="503" y="0"/>
                  <a:pt x="0" y="121"/>
                  <a:pt x="0" y="263"/>
                </a:cubicBezTo>
                <a:cubicBezTo>
                  <a:pt x="0" y="404"/>
                  <a:pt x="503" y="525"/>
                  <a:pt x="1128" y="525"/>
                </a:cubicBezTo>
                <a:cubicBezTo>
                  <a:pt x="1744" y="525"/>
                  <a:pt x="2247" y="404"/>
                  <a:pt x="2247" y="263"/>
                </a:cubicBezTo>
                <a:cubicBezTo>
                  <a:pt x="2247" y="172"/>
                  <a:pt x="2035" y="91"/>
                  <a:pt x="1733" y="40"/>
                </a:cubicBezTo>
                <a:cubicBezTo>
                  <a:pt x="1733" y="60"/>
                  <a:pt x="1733" y="60"/>
                  <a:pt x="1733" y="60"/>
                </a:cubicBezTo>
                <a:lnTo>
                  <a:pt x="1733" y="60"/>
                </a:lnTo>
                <a:cubicBezTo>
                  <a:pt x="1733" y="192"/>
                  <a:pt x="1613" y="292"/>
                  <a:pt x="1472" y="292"/>
                </a:cubicBezTo>
                <a:cubicBezTo>
                  <a:pt x="1329" y="292"/>
                  <a:pt x="1220" y="192"/>
                  <a:pt x="1220" y="6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89" y="0"/>
                  <a:pt x="1159" y="0"/>
                  <a:pt x="1128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5" name="Freeform 18"/>
          <p:cNvSpPr>
            <a:spLocks noChangeArrowheads="1"/>
          </p:cNvSpPr>
          <p:nvPr/>
        </p:nvSpPr>
        <p:spPr bwMode="auto">
          <a:xfrm>
            <a:off x="8683432" y="4512430"/>
            <a:ext cx="895546" cy="891338"/>
          </a:xfrm>
          <a:custGeom>
            <a:avLst/>
            <a:gdLst>
              <a:gd name="T0" fmla="*/ 463 w 929"/>
              <a:gd name="T1" fmla="*/ 927 h 928"/>
              <a:gd name="T2" fmla="*/ 463 w 929"/>
              <a:gd name="T3" fmla="*/ 927 h 928"/>
              <a:gd name="T4" fmla="*/ 928 w 929"/>
              <a:gd name="T5" fmla="*/ 465 h 928"/>
              <a:gd name="T6" fmla="*/ 463 w 929"/>
              <a:gd name="T7" fmla="*/ 0 h 928"/>
              <a:gd name="T8" fmla="*/ 0 w 929"/>
              <a:gd name="T9" fmla="*/ 465 h 928"/>
              <a:gd name="T10" fmla="*/ 463 w 929"/>
              <a:gd name="T11" fmla="*/ 927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9" h="928">
                <a:moveTo>
                  <a:pt x="463" y="927"/>
                </a:moveTo>
                <a:lnTo>
                  <a:pt x="463" y="927"/>
                </a:lnTo>
                <a:cubicBezTo>
                  <a:pt x="725" y="927"/>
                  <a:pt x="928" y="715"/>
                  <a:pt x="928" y="465"/>
                </a:cubicBezTo>
                <a:cubicBezTo>
                  <a:pt x="928" y="201"/>
                  <a:pt x="725" y="0"/>
                  <a:pt x="463" y="0"/>
                </a:cubicBezTo>
                <a:cubicBezTo>
                  <a:pt x="211" y="0"/>
                  <a:pt x="0" y="201"/>
                  <a:pt x="0" y="465"/>
                </a:cubicBezTo>
                <a:cubicBezTo>
                  <a:pt x="0" y="715"/>
                  <a:pt x="211" y="927"/>
                  <a:pt x="463" y="9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6" name="Freeform 19"/>
          <p:cNvSpPr>
            <a:spLocks noChangeArrowheads="1"/>
          </p:cNvSpPr>
          <p:nvPr/>
        </p:nvSpPr>
        <p:spPr bwMode="auto">
          <a:xfrm>
            <a:off x="9796467" y="6469966"/>
            <a:ext cx="405130" cy="1245317"/>
          </a:xfrm>
          <a:custGeom>
            <a:avLst/>
            <a:gdLst>
              <a:gd name="T0" fmla="*/ 424 w 425"/>
              <a:gd name="T1" fmla="*/ 1292 h 1293"/>
              <a:gd name="T2" fmla="*/ 424 w 425"/>
              <a:gd name="T3" fmla="*/ 0 h 1293"/>
              <a:gd name="T4" fmla="*/ 0 w 425"/>
              <a:gd name="T5" fmla="*/ 0 h 1293"/>
              <a:gd name="T6" fmla="*/ 0 w 425"/>
              <a:gd name="T7" fmla="*/ 1292 h 1293"/>
              <a:gd name="T8" fmla="*/ 424 w 425"/>
              <a:gd name="T9" fmla="*/ 1292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1293">
                <a:moveTo>
                  <a:pt x="424" y="1292"/>
                </a:moveTo>
                <a:lnTo>
                  <a:pt x="424" y="0"/>
                </a:lnTo>
                <a:lnTo>
                  <a:pt x="0" y="0"/>
                </a:lnTo>
                <a:lnTo>
                  <a:pt x="0" y="1292"/>
                </a:lnTo>
                <a:lnTo>
                  <a:pt x="424" y="1292"/>
                </a:lnTo>
              </a:path>
            </a:pathLst>
          </a:custGeom>
          <a:solidFill>
            <a:srgbClr val="119DA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7" name="Freeform 20"/>
          <p:cNvSpPr>
            <a:spLocks noChangeArrowheads="1"/>
          </p:cNvSpPr>
          <p:nvPr/>
        </p:nvSpPr>
        <p:spPr bwMode="auto">
          <a:xfrm>
            <a:off x="9796467" y="6469966"/>
            <a:ext cx="405130" cy="1245317"/>
          </a:xfrm>
          <a:custGeom>
            <a:avLst/>
            <a:gdLst>
              <a:gd name="T0" fmla="*/ 424 w 425"/>
              <a:gd name="T1" fmla="*/ 1292 h 1293"/>
              <a:gd name="T2" fmla="*/ 424 w 425"/>
              <a:gd name="T3" fmla="*/ 0 h 1293"/>
              <a:gd name="T4" fmla="*/ 0 w 425"/>
              <a:gd name="T5" fmla="*/ 0 h 1293"/>
              <a:gd name="T6" fmla="*/ 0 w 425"/>
              <a:gd name="T7" fmla="*/ 1292 h 1293"/>
              <a:gd name="T8" fmla="*/ 424 w 425"/>
              <a:gd name="T9" fmla="*/ 1292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1293">
                <a:moveTo>
                  <a:pt x="424" y="1292"/>
                </a:moveTo>
                <a:lnTo>
                  <a:pt x="424" y="0"/>
                </a:lnTo>
                <a:lnTo>
                  <a:pt x="0" y="0"/>
                </a:lnTo>
                <a:lnTo>
                  <a:pt x="0" y="1292"/>
                </a:lnTo>
                <a:lnTo>
                  <a:pt x="424" y="1292"/>
                </a:lnTo>
              </a:path>
            </a:pathLst>
          </a:custGeom>
          <a:solidFill>
            <a:srgbClr val="119DA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8" name="Freeform 21"/>
          <p:cNvSpPr>
            <a:spLocks noChangeArrowheads="1"/>
          </p:cNvSpPr>
          <p:nvPr/>
        </p:nvSpPr>
        <p:spPr bwMode="auto">
          <a:xfrm>
            <a:off x="9796467" y="7817638"/>
            <a:ext cx="405130" cy="260150"/>
          </a:xfrm>
          <a:custGeom>
            <a:avLst/>
            <a:gdLst>
              <a:gd name="T0" fmla="*/ 0 w 425"/>
              <a:gd name="T1" fmla="*/ 0 h 274"/>
              <a:gd name="T2" fmla="*/ 0 w 425"/>
              <a:gd name="T3" fmla="*/ 0 h 274"/>
              <a:gd name="T4" fmla="*/ 212 w 425"/>
              <a:gd name="T5" fmla="*/ 273 h 274"/>
              <a:gd name="T6" fmla="*/ 424 w 425"/>
              <a:gd name="T7" fmla="*/ 0 h 274"/>
              <a:gd name="T8" fmla="*/ 0 w 425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274">
                <a:moveTo>
                  <a:pt x="0" y="0"/>
                </a:moveTo>
                <a:lnTo>
                  <a:pt x="0" y="0"/>
                </a:lnTo>
                <a:cubicBezTo>
                  <a:pt x="20" y="181"/>
                  <a:pt x="101" y="273"/>
                  <a:pt x="212" y="273"/>
                </a:cubicBezTo>
                <a:cubicBezTo>
                  <a:pt x="322" y="273"/>
                  <a:pt x="413" y="181"/>
                  <a:pt x="424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119DA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9" name="Freeform 22"/>
          <p:cNvSpPr>
            <a:spLocks noChangeArrowheads="1"/>
          </p:cNvSpPr>
          <p:nvPr/>
        </p:nvSpPr>
        <p:spPr bwMode="auto">
          <a:xfrm>
            <a:off x="8039492" y="5544508"/>
            <a:ext cx="2162104" cy="835897"/>
          </a:xfrm>
          <a:custGeom>
            <a:avLst/>
            <a:gdLst>
              <a:gd name="T0" fmla="*/ 433 w 2239"/>
              <a:gd name="T1" fmla="*/ 869 h 870"/>
              <a:gd name="T2" fmla="*/ 433 w 2239"/>
              <a:gd name="T3" fmla="*/ 869 h 870"/>
              <a:gd name="T4" fmla="*/ 433 w 2239"/>
              <a:gd name="T5" fmla="*/ 666 h 870"/>
              <a:gd name="T6" fmla="*/ 534 w 2239"/>
              <a:gd name="T7" fmla="*/ 666 h 870"/>
              <a:gd name="T8" fmla="*/ 534 w 2239"/>
              <a:gd name="T9" fmla="*/ 869 h 870"/>
              <a:gd name="T10" fmla="*/ 1733 w 2239"/>
              <a:gd name="T11" fmla="*/ 869 h 870"/>
              <a:gd name="T12" fmla="*/ 1733 w 2239"/>
              <a:gd name="T13" fmla="*/ 666 h 870"/>
              <a:gd name="T14" fmla="*/ 1814 w 2239"/>
              <a:gd name="T15" fmla="*/ 666 h 870"/>
              <a:gd name="T16" fmla="*/ 1814 w 2239"/>
              <a:gd name="T17" fmla="*/ 869 h 870"/>
              <a:gd name="T18" fmla="*/ 2238 w 2239"/>
              <a:gd name="T19" fmla="*/ 869 h 870"/>
              <a:gd name="T20" fmla="*/ 2238 w 2239"/>
              <a:gd name="T21" fmla="*/ 293 h 870"/>
              <a:gd name="T22" fmla="*/ 2238 w 2239"/>
              <a:gd name="T23" fmla="*/ 284 h 870"/>
              <a:gd name="T24" fmla="*/ 1966 w 2239"/>
              <a:gd name="T25" fmla="*/ 0 h 870"/>
              <a:gd name="T26" fmla="*/ 270 w 2239"/>
              <a:gd name="T27" fmla="*/ 0 h 870"/>
              <a:gd name="T28" fmla="*/ 0 w 2239"/>
              <a:gd name="T29" fmla="*/ 284 h 870"/>
              <a:gd name="T30" fmla="*/ 0 w 2239"/>
              <a:gd name="T31" fmla="*/ 293 h 870"/>
              <a:gd name="T32" fmla="*/ 0 w 2239"/>
              <a:gd name="T33" fmla="*/ 869 h 870"/>
              <a:gd name="T34" fmla="*/ 433 w 2239"/>
              <a:gd name="T35" fmla="*/ 869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39" h="870">
                <a:moveTo>
                  <a:pt x="433" y="869"/>
                </a:moveTo>
                <a:lnTo>
                  <a:pt x="433" y="869"/>
                </a:lnTo>
                <a:cubicBezTo>
                  <a:pt x="433" y="666"/>
                  <a:pt x="433" y="666"/>
                  <a:pt x="433" y="666"/>
                </a:cubicBezTo>
                <a:cubicBezTo>
                  <a:pt x="534" y="666"/>
                  <a:pt x="534" y="666"/>
                  <a:pt x="534" y="666"/>
                </a:cubicBezTo>
                <a:cubicBezTo>
                  <a:pt x="534" y="869"/>
                  <a:pt x="534" y="869"/>
                  <a:pt x="534" y="869"/>
                </a:cubicBezTo>
                <a:cubicBezTo>
                  <a:pt x="1733" y="869"/>
                  <a:pt x="1733" y="869"/>
                  <a:pt x="1733" y="869"/>
                </a:cubicBezTo>
                <a:cubicBezTo>
                  <a:pt x="1733" y="666"/>
                  <a:pt x="1733" y="666"/>
                  <a:pt x="1733" y="666"/>
                </a:cubicBezTo>
                <a:cubicBezTo>
                  <a:pt x="1814" y="666"/>
                  <a:pt x="1814" y="666"/>
                  <a:pt x="1814" y="666"/>
                </a:cubicBezTo>
                <a:cubicBezTo>
                  <a:pt x="1814" y="869"/>
                  <a:pt x="1814" y="869"/>
                  <a:pt x="1814" y="869"/>
                </a:cubicBezTo>
                <a:cubicBezTo>
                  <a:pt x="2238" y="869"/>
                  <a:pt x="2238" y="869"/>
                  <a:pt x="2238" y="869"/>
                </a:cubicBezTo>
                <a:cubicBezTo>
                  <a:pt x="2238" y="293"/>
                  <a:pt x="2238" y="293"/>
                  <a:pt x="2238" y="293"/>
                </a:cubicBezTo>
                <a:lnTo>
                  <a:pt x="2238" y="284"/>
                </a:lnTo>
                <a:cubicBezTo>
                  <a:pt x="2238" y="132"/>
                  <a:pt x="2116" y="0"/>
                  <a:pt x="1966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130" y="0"/>
                  <a:pt x="9" y="132"/>
                  <a:pt x="0" y="284"/>
                </a:cubicBezTo>
                <a:lnTo>
                  <a:pt x="0" y="293"/>
                </a:lnTo>
                <a:cubicBezTo>
                  <a:pt x="0" y="869"/>
                  <a:pt x="0" y="869"/>
                  <a:pt x="0" y="869"/>
                </a:cubicBezTo>
                <a:cubicBezTo>
                  <a:pt x="433" y="869"/>
                  <a:pt x="433" y="869"/>
                  <a:pt x="433" y="8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10" name="Freeform 23"/>
          <p:cNvSpPr>
            <a:spLocks noChangeArrowheads="1"/>
          </p:cNvSpPr>
          <p:nvPr/>
        </p:nvSpPr>
        <p:spPr bwMode="auto">
          <a:xfrm>
            <a:off x="8039493" y="6469966"/>
            <a:ext cx="413655" cy="1245317"/>
          </a:xfrm>
          <a:custGeom>
            <a:avLst/>
            <a:gdLst>
              <a:gd name="T0" fmla="*/ 433 w 434"/>
              <a:gd name="T1" fmla="*/ 1292 h 1293"/>
              <a:gd name="T2" fmla="*/ 433 w 434"/>
              <a:gd name="T3" fmla="*/ 0 h 1293"/>
              <a:gd name="T4" fmla="*/ 0 w 434"/>
              <a:gd name="T5" fmla="*/ 0 h 1293"/>
              <a:gd name="T6" fmla="*/ 0 w 434"/>
              <a:gd name="T7" fmla="*/ 1292 h 1293"/>
              <a:gd name="T8" fmla="*/ 433 w 434"/>
              <a:gd name="T9" fmla="*/ 1292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" h="1293">
                <a:moveTo>
                  <a:pt x="433" y="1292"/>
                </a:moveTo>
                <a:lnTo>
                  <a:pt x="433" y="0"/>
                </a:lnTo>
                <a:lnTo>
                  <a:pt x="0" y="0"/>
                </a:lnTo>
                <a:lnTo>
                  <a:pt x="0" y="1292"/>
                </a:lnTo>
                <a:lnTo>
                  <a:pt x="433" y="12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11" name="Freeform 24"/>
          <p:cNvSpPr>
            <a:spLocks noChangeArrowheads="1"/>
          </p:cNvSpPr>
          <p:nvPr/>
        </p:nvSpPr>
        <p:spPr bwMode="auto">
          <a:xfrm>
            <a:off x="8039492" y="7817638"/>
            <a:ext cx="405130" cy="260150"/>
          </a:xfrm>
          <a:custGeom>
            <a:avLst/>
            <a:gdLst>
              <a:gd name="T0" fmla="*/ 0 w 423"/>
              <a:gd name="T1" fmla="*/ 0 h 274"/>
              <a:gd name="T2" fmla="*/ 0 w 423"/>
              <a:gd name="T3" fmla="*/ 0 h 274"/>
              <a:gd name="T4" fmla="*/ 210 w 423"/>
              <a:gd name="T5" fmla="*/ 273 h 274"/>
              <a:gd name="T6" fmla="*/ 422 w 423"/>
              <a:gd name="T7" fmla="*/ 0 h 274"/>
              <a:gd name="T8" fmla="*/ 0 w 423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" h="274">
                <a:moveTo>
                  <a:pt x="0" y="0"/>
                </a:moveTo>
                <a:lnTo>
                  <a:pt x="0" y="0"/>
                </a:lnTo>
                <a:cubicBezTo>
                  <a:pt x="20" y="181"/>
                  <a:pt x="110" y="273"/>
                  <a:pt x="210" y="273"/>
                </a:cubicBezTo>
                <a:cubicBezTo>
                  <a:pt x="322" y="273"/>
                  <a:pt x="413" y="181"/>
                  <a:pt x="422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12" name="Freeform 25"/>
          <p:cNvSpPr>
            <a:spLocks noChangeArrowheads="1"/>
          </p:cNvSpPr>
          <p:nvPr/>
        </p:nvSpPr>
        <p:spPr bwMode="auto">
          <a:xfrm>
            <a:off x="8559761" y="6469966"/>
            <a:ext cx="1155680" cy="1245317"/>
          </a:xfrm>
          <a:custGeom>
            <a:avLst/>
            <a:gdLst>
              <a:gd name="T0" fmla="*/ 1199 w 1200"/>
              <a:gd name="T1" fmla="*/ 1292 h 1293"/>
              <a:gd name="T2" fmla="*/ 1199 w 1200"/>
              <a:gd name="T3" fmla="*/ 0 h 1293"/>
              <a:gd name="T4" fmla="*/ 0 w 1200"/>
              <a:gd name="T5" fmla="*/ 0 h 1293"/>
              <a:gd name="T6" fmla="*/ 0 w 1200"/>
              <a:gd name="T7" fmla="*/ 1292 h 1293"/>
              <a:gd name="T8" fmla="*/ 1199 w 1200"/>
              <a:gd name="T9" fmla="*/ 1292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" h="1293">
                <a:moveTo>
                  <a:pt x="1199" y="1292"/>
                </a:moveTo>
                <a:lnTo>
                  <a:pt x="1199" y="0"/>
                </a:lnTo>
                <a:lnTo>
                  <a:pt x="0" y="0"/>
                </a:lnTo>
                <a:lnTo>
                  <a:pt x="0" y="1292"/>
                </a:lnTo>
                <a:lnTo>
                  <a:pt x="1199" y="1292"/>
                </a:lnTo>
              </a:path>
            </a:pathLst>
          </a:custGeom>
          <a:solidFill>
            <a:srgbClr val="119DA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13" name="Freeform 26"/>
          <p:cNvSpPr>
            <a:spLocks noChangeArrowheads="1"/>
          </p:cNvSpPr>
          <p:nvPr/>
        </p:nvSpPr>
        <p:spPr bwMode="auto">
          <a:xfrm>
            <a:off x="8559761" y="6469966"/>
            <a:ext cx="1155680" cy="1245317"/>
          </a:xfrm>
          <a:custGeom>
            <a:avLst/>
            <a:gdLst>
              <a:gd name="T0" fmla="*/ 1199 w 1200"/>
              <a:gd name="T1" fmla="*/ 1292 h 1293"/>
              <a:gd name="T2" fmla="*/ 1199 w 1200"/>
              <a:gd name="T3" fmla="*/ 0 h 1293"/>
              <a:gd name="T4" fmla="*/ 0 w 1200"/>
              <a:gd name="T5" fmla="*/ 0 h 1293"/>
              <a:gd name="T6" fmla="*/ 0 w 1200"/>
              <a:gd name="T7" fmla="*/ 1292 h 1293"/>
              <a:gd name="T8" fmla="*/ 1199 w 1200"/>
              <a:gd name="T9" fmla="*/ 1292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" h="1293">
                <a:moveTo>
                  <a:pt x="1199" y="1292"/>
                </a:moveTo>
                <a:lnTo>
                  <a:pt x="1199" y="0"/>
                </a:lnTo>
                <a:lnTo>
                  <a:pt x="0" y="0"/>
                </a:lnTo>
                <a:lnTo>
                  <a:pt x="0" y="1292"/>
                </a:lnTo>
                <a:lnTo>
                  <a:pt x="1199" y="12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14" name="Freeform 27"/>
          <p:cNvSpPr>
            <a:spLocks noChangeArrowheads="1"/>
          </p:cNvSpPr>
          <p:nvPr/>
        </p:nvSpPr>
        <p:spPr bwMode="auto">
          <a:xfrm>
            <a:off x="8559761" y="7817637"/>
            <a:ext cx="1155680" cy="1624881"/>
          </a:xfrm>
          <a:custGeom>
            <a:avLst/>
            <a:gdLst>
              <a:gd name="T0" fmla="*/ 0 w 1200"/>
              <a:gd name="T1" fmla="*/ 1684 h 1685"/>
              <a:gd name="T2" fmla="*/ 0 w 1200"/>
              <a:gd name="T3" fmla="*/ 1684 h 1685"/>
              <a:gd name="T4" fmla="*/ 514 w 1200"/>
              <a:gd name="T5" fmla="*/ 1684 h 1685"/>
              <a:gd name="T6" fmla="*/ 514 w 1200"/>
              <a:gd name="T7" fmla="*/ 445 h 1685"/>
              <a:gd name="T8" fmla="*/ 686 w 1200"/>
              <a:gd name="T9" fmla="*/ 445 h 1685"/>
              <a:gd name="T10" fmla="*/ 686 w 1200"/>
              <a:gd name="T11" fmla="*/ 1684 h 1685"/>
              <a:gd name="T12" fmla="*/ 1199 w 1200"/>
              <a:gd name="T13" fmla="*/ 1684 h 1685"/>
              <a:gd name="T14" fmla="*/ 1199 w 1200"/>
              <a:gd name="T15" fmla="*/ 81 h 1685"/>
              <a:gd name="T16" fmla="*/ 1199 w 1200"/>
              <a:gd name="T17" fmla="*/ 81 h 1685"/>
              <a:gd name="T18" fmla="*/ 1199 w 1200"/>
              <a:gd name="T19" fmla="*/ 72 h 1685"/>
              <a:gd name="T20" fmla="*/ 1199 w 1200"/>
              <a:gd name="T21" fmla="*/ 0 h 1685"/>
              <a:gd name="T22" fmla="*/ 0 w 1200"/>
              <a:gd name="T23" fmla="*/ 0 h 1685"/>
              <a:gd name="T24" fmla="*/ 0 w 1200"/>
              <a:gd name="T25" fmla="*/ 72 h 1685"/>
              <a:gd name="T26" fmla="*/ 0 w 1200"/>
              <a:gd name="T27" fmla="*/ 81 h 1685"/>
              <a:gd name="T28" fmla="*/ 0 w 1200"/>
              <a:gd name="T29" fmla="*/ 81 h 1685"/>
              <a:gd name="T30" fmla="*/ 0 w 1200"/>
              <a:gd name="T31" fmla="*/ 1684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0" h="1685">
                <a:moveTo>
                  <a:pt x="0" y="1684"/>
                </a:moveTo>
                <a:lnTo>
                  <a:pt x="0" y="1684"/>
                </a:lnTo>
                <a:cubicBezTo>
                  <a:pt x="514" y="1684"/>
                  <a:pt x="514" y="1684"/>
                  <a:pt x="514" y="1684"/>
                </a:cubicBezTo>
                <a:cubicBezTo>
                  <a:pt x="514" y="445"/>
                  <a:pt x="514" y="445"/>
                  <a:pt x="514" y="445"/>
                </a:cubicBezTo>
                <a:cubicBezTo>
                  <a:pt x="686" y="445"/>
                  <a:pt x="686" y="445"/>
                  <a:pt x="686" y="445"/>
                </a:cubicBezTo>
                <a:cubicBezTo>
                  <a:pt x="686" y="1684"/>
                  <a:pt x="686" y="1684"/>
                  <a:pt x="686" y="1684"/>
                </a:cubicBezTo>
                <a:cubicBezTo>
                  <a:pt x="1199" y="1684"/>
                  <a:pt x="1199" y="1684"/>
                  <a:pt x="1199" y="1684"/>
                </a:cubicBezTo>
                <a:cubicBezTo>
                  <a:pt x="1199" y="81"/>
                  <a:pt x="1199" y="81"/>
                  <a:pt x="1199" y="81"/>
                </a:cubicBezTo>
                <a:lnTo>
                  <a:pt x="1199" y="81"/>
                </a:lnTo>
                <a:lnTo>
                  <a:pt x="1199" y="72"/>
                </a:lnTo>
                <a:cubicBezTo>
                  <a:pt x="1199" y="0"/>
                  <a:pt x="1199" y="0"/>
                  <a:pt x="119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2"/>
                  <a:pt x="0" y="72"/>
                  <a:pt x="0" y="72"/>
                </a:cubicBezTo>
                <a:lnTo>
                  <a:pt x="0" y="81"/>
                </a:lnTo>
                <a:lnTo>
                  <a:pt x="0" y="81"/>
                </a:lnTo>
                <a:cubicBezTo>
                  <a:pt x="0" y="1684"/>
                  <a:pt x="0" y="1684"/>
                  <a:pt x="0" y="16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15" name="Freeform 28"/>
          <p:cNvSpPr>
            <a:spLocks noChangeArrowheads="1"/>
          </p:cNvSpPr>
          <p:nvPr/>
        </p:nvSpPr>
        <p:spPr bwMode="auto">
          <a:xfrm>
            <a:off x="9220760" y="9540609"/>
            <a:ext cx="494683" cy="933986"/>
          </a:xfrm>
          <a:custGeom>
            <a:avLst/>
            <a:gdLst>
              <a:gd name="T0" fmla="*/ 0 w 514"/>
              <a:gd name="T1" fmla="*/ 0 h 968"/>
              <a:gd name="T2" fmla="*/ 0 w 514"/>
              <a:gd name="T3" fmla="*/ 0 h 968"/>
              <a:gd name="T4" fmla="*/ 0 w 514"/>
              <a:gd name="T5" fmla="*/ 735 h 968"/>
              <a:gd name="T6" fmla="*/ 252 w 514"/>
              <a:gd name="T7" fmla="*/ 967 h 968"/>
              <a:gd name="T8" fmla="*/ 513 w 514"/>
              <a:gd name="T9" fmla="*/ 735 h 968"/>
              <a:gd name="T10" fmla="*/ 513 w 514"/>
              <a:gd name="T11" fmla="*/ 0 h 968"/>
              <a:gd name="T12" fmla="*/ 0 w 514"/>
              <a:gd name="T13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968">
                <a:moveTo>
                  <a:pt x="0" y="0"/>
                </a:moveTo>
                <a:lnTo>
                  <a:pt x="0" y="0"/>
                </a:lnTo>
                <a:cubicBezTo>
                  <a:pt x="0" y="735"/>
                  <a:pt x="0" y="735"/>
                  <a:pt x="0" y="735"/>
                </a:cubicBezTo>
                <a:cubicBezTo>
                  <a:pt x="0" y="867"/>
                  <a:pt x="109" y="967"/>
                  <a:pt x="252" y="967"/>
                </a:cubicBezTo>
                <a:cubicBezTo>
                  <a:pt x="393" y="967"/>
                  <a:pt x="513" y="867"/>
                  <a:pt x="513" y="735"/>
                </a:cubicBezTo>
                <a:cubicBezTo>
                  <a:pt x="513" y="0"/>
                  <a:pt x="513" y="0"/>
                  <a:pt x="513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F454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16" name="Freeform 29"/>
          <p:cNvSpPr>
            <a:spLocks noChangeArrowheads="1"/>
          </p:cNvSpPr>
          <p:nvPr/>
        </p:nvSpPr>
        <p:spPr bwMode="auto">
          <a:xfrm>
            <a:off x="8559761" y="9540609"/>
            <a:ext cx="494683" cy="933986"/>
          </a:xfrm>
          <a:custGeom>
            <a:avLst/>
            <a:gdLst>
              <a:gd name="T0" fmla="*/ 0 w 515"/>
              <a:gd name="T1" fmla="*/ 0 h 968"/>
              <a:gd name="T2" fmla="*/ 0 w 515"/>
              <a:gd name="T3" fmla="*/ 0 h 968"/>
              <a:gd name="T4" fmla="*/ 0 w 515"/>
              <a:gd name="T5" fmla="*/ 735 h 968"/>
              <a:gd name="T6" fmla="*/ 252 w 515"/>
              <a:gd name="T7" fmla="*/ 967 h 968"/>
              <a:gd name="T8" fmla="*/ 514 w 515"/>
              <a:gd name="T9" fmla="*/ 735 h 968"/>
              <a:gd name="T10" fmla="*/ 514 w 515"/>
              <a:gd name="T11" fmla="*/ 0 h 968"/>
              <a:gd name="T12" fmla="*/ 0 w 515"/>
              <a:gd name="T13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968">
                <a:moveTo>
                  <a:pt x="0" y="0"/>
                </a:moveTo>
                <a:lnTo>
                  <a:pt x="0" y="0"/>
                </a:lnTo>
                <a:cubicBezTo>
                  <a:pt x="0" y="735"/>
                  <a:pt x="0" y="735"/>
                  <a:pt x="0" y="735"/>
                </a:cubicBezTo>
                <a:cubicBezTo>
                  <a:pt x="0" y="867"/>
                  <a:pt x="110" y="967"/>
                  <a:pt x="252" y="967"/>
                </a:cubicBezTo>
                <a:cubicBezTo>
                  <a:pt x="393" y="967"/>
                  <a:pt x="514" y="867"/>
                  <a:pt x="514" y="735"/>
                </a:cubicBezTo>
                <a:cubicBezTo>
                  <a:pt x="514" y="0"/>
                  <a:pt x="514" y="0"/>
                  <a:pt x="514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9583242" y="4938909"/>
            <a:ext cx="0" cy="42648"/>
          </a:xfrm>
          <a:custGeom>
            <a:avLst/>
            <a:gdLst>
              <a:gd name="T0" fmla="*/ 0 w 1"/>
              <a:gd name="T1" fmla="*/ 49 h 50"/>
              <a:gd name="T2" fmla="*/ 0 w 1"/>
              <a:gd name="T3" fmla="*/ 49 h 50"/>
              <a:gd name="T4" fmla="*/ 0 w 1"/>
              <a:gd name="T5" fmla="*/ 49 h 50"/>
              <a:gd name="T6" fmla="*/ 0 w 1"/>
              <a:gd name="T7" fmla="*/ 49 h 50"/>
              <a:gd name="T8" fmla="*/ 0 w 1"/>
              <a:gd name="T9" fmla="*/ 40 h 50"/>
              <a:gd name="T10" fmla="*/ 0 w 1"/>
              <a:gd name="T11" fmla="*/ 40 h 50"/>
              <a:gd name="T12" fmla="*/ 0 w 1"/>
              <a:gd name="T13" fmla="*/ 40 h 50"/>
              <a:gd name="T14" fmla="*/ 0 w 1"/>
              <a:gd name="T15" fmla="*/ 40 h 50"/>
              <a:gd name="T16" fmla="*/ 0 w 1"/>
              <a:gd name="T17" fmla="*/ 40 h 50"/>
              <a:gd name="T18" fmla="*/ 0 w 1"/>
              <a:gd name="T19" fmla="*/ 40 h 50"/>
              <a:gd name="T20" fmla="*/ 0 w 1"/>
              <a:gd name="T21" fmla="*/ 40 h 50"/>
              <a:gd name="T22" fmla="*/ 0 w 1"/>
              <a:gd name="T23" fmla="*/ 40 h 50"/>
              <a:gd name="T24" fmla="*/ 0 w 1"/>
              <a:gd name="T25" fmla="*/ 40 h 50"/>
              <a:gd name="T26" fmla="*/ 0 w 1"/>
              <a:gd name="T27" fmla="*/ 29 h 50"/>
              <a:gd name="T28" fmla="*/ 0 w 1"/>
              <a:gd name="T29" fmla="*/ 29 h 50"/>
              <a:gd name="T30" fmla="*/ 0 w 1"/>
              <a:gd name="T31" fmla="*/ 29 h 50"/>
              <a:gd name="T32" fmla="*/ 0 w 1"/>
              <a:gd name="T33" fmla="*/ 29 h 50"/>
              <a:gd name="T34" fmla="*/ 0 w 1"/>
              <a:gd name="T35" fmla="*/ 29 h 50"/>
              <a:gd name="T36" fmla="*/ 0 w 1"/>
              <a:gd name="T37" fmla="*/ 29 h 50"/>
              <a:gd name="T38" fmla="*/ 0 w 1"/>
              <a:gd name="T39" fmla="*/ 29 h 50"/>
              <a:gd name="T40" fmla="*/ 0 w 1"/>
              <a:gd name="T41" fmla="*/ 29 h 50"/>
              <a:gd name="T42" fmla="*/ 0 w 1"/>
              <a:gd name="T43" fmla="*/ 20 h 50"/>
              <a:gd name="T44" fmla="*/ 0 w 1"/>
              <a:gd name="T45" fmla="*/ 20 h 50"/>
              <a:gd name="T46" fmla="*/ 0 w 1"/>
              <a:gd name="T47" fmla="*/ 20 h 50"/>
              <a:gd name="T48" fmla="*/ 0 w 1"/>
              <a:gd name="T49" fmla="*/ 20 h 50"/>
              <a:gd name="T50" fmla="*/ 0 w 1"/>
              <a:gd name="T51" fmla="*/ 20 h 50"/>
              <a:gd name="T52" fmla="*/ 0 w 1"/>
              <a:gd name="T53" fmla="*/ 20 h 50"/>
              <a:gd name="T54" fmla="*/ 0 w 1"/>
              <a:gd name="T55" fmla="*/ 20 h 50"/>
              <a:gd name="T56" fmla="*/ 0 w 1"/>
              <a:gd name="T57" fmla="*/ 20 h 50"/>
              <a:gd name="T58" fmla="*/ 0 w 1"/>
              <a:gd name="T59" fmla="*/ 20 h 50"/>
              <a:gd name="T60" fmla="*/ 0 w 1"/>
              <a:gd name="T61" fmla="*/ 20 h 50"/>
              <a:gd name="T62" fmla="*/ 0 w 1"/>
              <a:gd name="T63" fmla="*/ 9 h 50"/>
              <a:gd name="T64" fmla="*/ 0 w 1"/>
              <a:gd name="T65" fmla="*/ 9 h 50"/>
              <a:gd name="T66" fmla="*/ 0 w 1"/>
              <a:gd name="T67" fmla="*/ 9 h 50"/>
              <a:gd name="T68" fmla="*/ 0 w 1"/>
              <a:gd name="T69" fmla="*/ 9 h 50"/>
              <a:gd name="T70" fmla="*/ 0 w 1"/>
              <a:gd name="T71" fmla="*/ 9 h 50"/>
              <a:gd name="T72" fmla="*/ 0 w 1"/>
              <a:gd name="T73" fmla="*/ 9 h 50"/>
              <a:gd name="T74" fmla="*/ 0 w 1"/>
              <a:gd name="T75" fmla="*/ 9 h 50"/>
              <a:gd name="T76" fmla="*/ 0 w 1"/>
              <a:gd name="T77" fmla="*/ 9 h 50"/>
              <a:gd name="T78" fmla="*/ 0 w 1"/>
              <a:gd name="T79" fmla="*/ 9 h 50"/>
              <a:gd name="T80" fmla="*/ 0 w 1"/>
              <a:gd name="T81" fmla="*/ 0 h 50"/>
              <a:gd name="T82" fmla="*/ 0 w 1"/>
              <a:gd name="T83" fmla="*/ 0 h 50"/>
              <a:gd name="T84" fmla="*/ 0 w 1"/>
              <a:gd name="T85" fmla="*/ 0 h 50"/>
              <a:gd name="T86" fmla="*/ 0 w 1"/>
              <a:gd name="T87" fmla="*/ 0 h 50"/>
              <a:gd name="T88" fmla="*/ 0 w 1"/>
              <a:gd name="T89" fmla="*/ 0 h 50"/>
              <a:gd name="T90" fmla="*/ 0 w 1"/>
              <a:gd name="T91" fmla="*/ 0 h 50"/>
              <a:gd name="T92" fmla="*/ 0 w 1"/>
              <a:gd name="T9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" h="50">
                <a:moveTo>
                  <a:pt x="0" y="49"/>
                </a:move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0"/>
                </a:lnTo>
                <a:lnTo>
                  <a:pt x="0" y="20"/>
                </a:lnTo>
                <a:lnTo>
                  <a:pt x="0" y="29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0"/>
                </a:lnTo>
                <a:lnTo>
                  <a:pt x="0" y="0"/>
                </a:ln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49"/>
                </a:lnTo>
              </a:path>
            </a:pathLst>
          </a:custGeom>
          <a:solidFill>
            <a:srgbClr val="D4D2D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18" name="Freeform 31"/>
          <p:cNvSpPr>
            <a:spLocks noChangeArrowheads="1"/>
          </p:cNvSpPr>
          <p:nvPr/>
        </p:nvSpPr>
        <p:spPr bwMode="auto">
          <a:xfrm>
            <a:off x="9144000" y="4512430"/>
            <a:ext cx="434978" cy="891338"/>
          </a:xfrm>
          <a:custGeom>
            <a:avLst/>
            <a:gdLst>
              <a:gd name="T0" fmla="*/ 0 w 455"/>
              <a:gd name="T1" fmla="*/ 0 h 928"/>
              <a:gd name="T2" fmla="*/ 454 w 455"/>
              <a:gd name="T3" fmla="*/ 494 h 928"/>
              <a:gd name="T4" fmla="*/ 454 w 455"/>
              <a:gd name="T5" fmla="*/ 494 h 928"/>
              <a:gd name="T6" fmla="*/ 454 w 455"/>
              <a:gd name="T7" fmla="*/ 494 h 928"/>
              <a:gd name="T8" fmla="*/ 454 w 455"/>
              <a:gd name="T9" fmla="*/ 485 h 928"/>
              <a:gd name="T10" fmla="*/ 454 w 455"/>
              <a:gd name="T11" fmla="*/ 485 h 928"/>
              <a:gd name="T12" fmla="*/ 454 w 455"/>
              <a:gd name="T13" fmla="*/ 485 h 928"/>
              <a:gd name="T14" fmla="*/ 454 w 455"/>
              <a:gd name="T15" fmla="*/ 485 h 928"/>
              <a:gd name="T16" fmla="*/ 454 w 455"/>
              <a:gd name="T17" fmla="*/ 485 h 928"/>
              <a:gd name="T18" fmla="*/ 454 w 455"/>
              <a:gd name="T19" fmla="*/ 485 h 928"/>
              <a:gd name="T20" fmla="*/ 454 w 455"/>
              <a:gd name="T21" fmla="*/ 485 h 928"/>
              <a:gd name="T22" fmla="*/ 454 w 455"/>
              <a:gd name="T23" fmla="*/ 474 h 928"/>
              <a:gd name="T24" fmla="*/ 454 w 455"/>
              <a:gd name="T25" fmla="*/ 474 h 928"/>
              <a:gd name="T26" fmla="*/ 454 w 455"/>
              <a:gd name="T27" fmla="*/ 474 h 928"/>
              <a:gd name="T28" fmla="*/ 454 w 455"/>
              <a:gd name="T29" fmla="*/ 474 h 928"/>
              <a:gd name="T30" fmla="*/ 454 w 455"/>
              <a:gd name="T31" fmla="*/ 474 h 928"/>
              <a:gd name="T32" fmla="*/ 454 w 455"/>
              <a:gd name="T33" fmla="*/ 474 h 928"/>
              <a:gd name="T34" fmla="*/ 454 w 455"/>
              <a:gd name="T35" fmla="*/ 474 h 928"/>
              <a:gd name="T36" fmla="*/ 454 w 455"/>
              <a:gd name="T37" fmla="*/ 465 h 928"/>
              <a:gd name="T38" fmla="*/ 454 w 455"/>
              <a:gd name="T39" fmla="*/ 465 h 928"/>
              <a:gd name="T40" fmla="*/ 454 w 455"/>
              <a:gd name="T41" fmla="*/ 465 h 928"/>
              <a:gd name="T42" fmla="*/ 454 w 455"/>
              <a:gd name="T43" fmla="*/ 465 h 928"/>
              <a:gd name="T44" fmla="*/ 454 w 455"/>
              <a:gd name="T45" fmla="*/ 465 h 928"/>
              <a:gd name="T46" fmla="*/ 454 w 455"/>
              <a:gd name="T47" fmla="*/ 465 h 928"/>
              <a:gd name="T48" fmla="*/ 454 w 455"/>
              <a:gd name="T49" fmla="*/ 454 h 928"/>
              <a:gd name="T50" fmla="*/ 454 w 455"/>
              <a:gd name="T51" fmla="*/ 454 h 928"/>
              <a:gd name="T52" fmla="*/ 454 w 455"/>
              <a:gd name="T53" fmla="*/ 454 h 928"/>
              <a:gd name="T54" fmla="*/ 454 w 455"/>
              <a:gd name="T55" fmla="*/ 454 h 928"/>
              <a:gd name="T56" fmla="*/ 454 w 455"/>
              <a:gd name="T57" fmla="*/ 454 h 928"/>
              <a:gd name="T58" fmla="*/ 454 w 455"/>
              <a:gd name="T59" fmla="*/ 454 h 928"/>
              <a:gd name="T60" fmla="*/ 454 w 455"/>
              <a:gd name="T61" fmla="*/ 454 h 928"/>
              <a:gd name="T62" fmla="*/ 454 w 455"/>
              <a:gd name="T63" fmla="*/ 445 h 928"/>
              <a:gd name="T64" fmla="*/ 454 w 455"/>
              <a:gd name="T65" fmla="*/ 445 h 928"/>
              <a:gd name="T66" fmla="*/ 454 w 455"/>
              <a:gd name="T67" fmla="*/ 445 h 928"/>
              <a:gd name="T68" fmla="*/ 454 w 455"/>
              <a:gd name="T69" fmla="*/ 445 h 928"/>
              <a:gd name="T70" fmla="*/ 454 w 455"/>
              <a:gd name="T71" fmla="*/ 445 h 928"/>
              <a:gd name="T72" fmla="*/ 0 w 455"/>
              <a:gd name="T73" fmla="*/ 0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5" h="928">
                <a:moveTo>
                  <a:pt x="0" y="0"/>
                </a:moveTo>
                <a:lnTo>
                  <a:pt x="0" y="0"/>
                </a:lnTo>
                <a:cubicBezTo>
                  <a:pt x="0" y="927"/>
                  <a:pt x="0" y="927"/>
                  <a:pt x="0" y="927"/>
                </a:cubicBezTo>
                <a:cubicBezTo>
                  <a:pt x="242" y="927"/>
                  <a:pt x="443" y="735"/>
                  <a:pt x="454" y="494"/>
                </a:cubicBezTo>
                <a:lnTo>
                  <a:pt x="454" y="494"/>
                </a:lnTo>
                <a:lnTo>
                  <a:pt x="454" y="494"/>
                </a:lnTo>
                <a:lnTo>
                  <a:pt x="454" y="494"/>
                </a:lnTo>
                <a:lnTo>
                  <a:pt x="454" y="494"/>
                </a:lnTo>
                <a:lnTo>
                  <a:pt x="454" y="494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cubicBezTo>
                  <a:pt x="454" y="454"/>
                  <a:pt x="454" y="454"/>
                  <a:pt x="454" y="445"/>
                </a:cubicBezTo>
                <a:lnTo>
                  <a:pt x="454" y="445"/>
                </a:lnTo>
                <a:lnTo>
                  <a:pt x="454" y="445"/>
                </a:lnTo>
                <a:lnTo>
                  <a:pt x="454" y="445"/>
                </a:lnTo>
                <a:lnTo>
                  <a:pt x="454" y="445"/>
                </a:lnTo>
                <a:lnTo>
                  <a:pt x="454" y="445"/>
                </a:lnTo>
                <a:lnTo>
                  <a:pt x="454" y="445"/>
                </a:lnTo>
                <a:lnTo>
                  <a:pt x="454" y="445"/>
                </a:lnTo>
                <a:lnTo>
                  <a:pt x="454" y="445"/>
                </a:lnTo>
                <a:lnTo>
                  <a:pt x="454" y="445"/>
                </a:lnTo>
                <a:lnTo>
                  <a:pt x="454" y="445"/>
                </a:lnTo>
                <a:cubicBezTo>
                  <a:pt x="443" y="201"/>
                  <a:pt x="251" y="0"/>
                  <a:pt x="0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19" name="Freeform 32"/>
          <p:cNvSpPr>
            <a:spLocks noChangeArrowheads="1"/>
          </p:cNvSpPr>
          <p:nvPr/>
        </p:nvSpPr>
        <p:spPr bwMode="auto">
          <a:xfrm>
            <a:off x="9144000" y="5544508"/>
            <a:ext cx="1057596" cy="835897"/>
          </a:xfrm>
          <a:custGeom>
            <a:avLst/>
            <a:gdLst>
              <a:gd name="T0" fmla="*/ 827 w 1100"/>
              <a:gd name="T1" fmla="*/ 0 h 870"/>
              <a:gd name="T2" fmla="*/ 827 w 1100"/>
              <a:gd name="T3" fmla="*/ 0 h 870"/>
              <a:gd name="T4" fmla="*/ 0 w 1100"/>
              <a:gd name="T5" fmla="*/ 0 h 870"/>
              <a:gd name="T6" fmla="*/ 0 w 1100"/>
              <a:gd name="T7" fmla="*/ 869 h 870"/>
              <a:gd name="T8" fmla="*/ 594 w 1100"/>
              <a:gd name="T9" fmla="*/ 869 h 870"/>
              <a:gd name="T10" fmla="*/ 594 w 1100"/>
              <a:gd name="T11" fmla="*/ 666 h 870"/>
              <a:gd name="T12" fmla="*/ 675 w 1100"/>
              <a:gd name="T13" fmla="*/ 666 h 870"/>
              <a:gd name="T14" fmla="*/ 675 w 1100"/>
              <a:gd name="T15" fmla="*/ 869 h 870"/>
              <a:gd name="T16" fmla="*/ 1099 w 1100"/>
              <a:gd name="T17" fmla="*/ 869 h 870"/>
              <a:gd name="T18" fmla="*/ 1099 w 1100"/>
              <a:gd name="T19" fmla="*/ 293 h 870"/>
              <a:gd name="T20" fmla="*/ 1099 w 1100"/>
              <a:gd name="T21" fmla="*/ 284 h 870"/>
              <a:gd name="T22" fmla="*/ 827 w 1100"/>
              <a:gd name="T23" fmla="*/ 0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0" h="870">
                <a:moveTo>
                  <a:pt x="827" y="0"/>
                </a:moveTo>
                <a:lnTo>
                  <a:pt x="827" y="0"/>
                </a:lnTo>
                <a:cubicBezTo>
                  <a:pt x="0" y="0"/>
                  <a:pt x="0" y="0"/>
                  <a:pt x="0" y="0"/>
                </a:cubicBezTo>
                <a:cubicBezTo>
                  <a:pt x="0" y="869"/>
                  <a:pt x="0" y="869"/>
                  <a:pt x="0" y="869"/>
                </a:cubicBezTo>
                <a:cubicBezTo>
                  <a:pt x="594" y="869"/>
                  <a:pt x="594" y="869"/>
                  <a:pt x="594" y="869"/>
                </a:cubicBezTo>
                <a:cubicBezTo>
                  <a:pt x="594" y="666"/>
                  <a:pt x="594" y="666"/>
                  <a:pt x="594" y="666"/>
                </a:cubicBezTo>
                <a:cubicBezTo>
                  <a:pt x="675" y="666"/>
                  <a:pt x="675" y="666"/>
                  <a:pt x="675" y="666"/>
                </a:cubicBezTo>
                <a:cubicBezTo>
                  <a:pt x="675" y="869"/>
                  <a:pt x="675" y="869"/>
                  <a:pt x="675" y="869"/>
                </a:cubicBezTo>
                <a:cubicBezTo>
                  <a:pt x="1099" y="869"/>
                  <a:pt x="1099" y="869"/>
                  <a:pt x="1099" y="869"/>
                </a:cubicBezTo>
                <a:cubicBezTo>
                  <a:pt x="1099" y="293"/>
                  <a:pt x="1099" y="293"/>
                  <a:pt x="1099" y="293"/>
                </a:cubicBezTo>
                <a:lnTo>
                  <a:pt x="1099" y="284"/>
                </a:lnTo>
                <a:cubicBezTo>
                  <a:pt x="1099" y="132"/>
                  <a:pt x="977" y="0"/>
                  <a:pt x="827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20" name="Freeform 33"/>
          <p:cNvSpPr>
            <a:spLocks noChangeArrowheads="1"/>
          </p:cNvSpPr>
          <p:nvPr/>
        </p:nvSpPr>
        <p:spPr bwMode="auto">
          <a:xfrm>
            <a:off x="9796467" y="6469966"/>
            <a:ext cx="405130" cy="1245317"/>
          </a:xfrm>
          <a:custGeom>
            <a:avLst/>
            <a:gdLst>
              <a:gd name="T0" fmla="*/ 424 w 425"/>
              <a:gd name="T1" fmla="*/ 0 h 1293"/>
              <a:gd name="T2" fmla="*/ 0 w 425"/>
              <a:gd name="T3" fmla="*/ 0 h 1293"/>
              <a:gd name="T4" fmla="*/ 0 w 425"/>
              <a:gd name="T5" fmla="*/ 1292 h 1293"/>
              <a:gd name="T6" fmla="*/ 424 w 425"/>
              <a:gd name="T7" fmla="*/ 1292 h 1293"/>
              <a:gd name="T8" fmla="*/ 424 w 425"/>
              <a:gd name="T9" fmla="*/ 0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1293">
                <a:moveTo>
                  <a:pt x="424" y="0"/>
                </a:moveTo>
                <a:lnTo>
                  <a:pt x="0" y="0"/>
                </a:lnTo>
                <a:lnTo>
                  <a:pt x="0" y="1292"/>
                </a:lnTo>
                <a:lnTo>
                  <a:pt x="424" y="1292"/>
                </a:lnTo>
                <a:lnTo>
                  <a:pt x="424" y="0"/>
                </a:lnTo>
              </a:path>
            </a:pathLst>
          </a:custGeom>
          <a:solidFill>
            <a:srgbClr val="268B9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21" name="Freeform 34"/>
          <p:cNvSpPr>
            <a:spLocks noChangeArrowheads="1"/>
          </p:cNvSpPr>
          <p:nvPr/>
        </p:nvSpPr>
        <p:spPr bwMode="auto">
          <a:xfrm>
            <a:off x="9796467" y="6469966"/>
            <a:ext cx="405130" cy="1245317"/>
          </a:xfrm>
          <a:custGeom>
            <a:avLst/>
            <a:gdLst>
              <a:gd name="T0" fmla="*/ 424 w 425"/>
              <a:gd name="T1" fmla="*/ 0 h 1293"/>
              <a:gd name="T2" fmla="*/ 0 w 425"/>
              <a:gd name="T3" fmla="*/ 0 h 1293"/>
              <a:gd name="T4" fmla="*/ 0 w 425"/>
              <a:gd name="T5" fmla="*/ 1292 h 1293"/>
              <a:gd name="T6" fmla="*/ 424 w 425"/>
              <a:gd name="T7" fmla="*/ 1292 h 1293"/>
              <a:gd name="T8" fmla="*/ 424 w 425"/>
              <a:gd name="T9" fmla="*/ 0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1293">
                <a:moveTo>
                  <a:pt x="424" y="0"/>
                </a:moveTo>
                <a:lnTo>
                  <a:pt x="0" y="0"/>
                </a:lnTo>
                <a:lnTo>
                  <a:pt x="0" y="1292"/>
                </a:lnTo>
                <a:lnTo>
                  <a:pt x="424" y="1292"/>
                </a:lnTo>
                <a:lnTo>
                  <a:pt x="424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22" name="Freeform 35"/>
          <p:cNvSpPr>
            <a:spLocks noChangeArrowheads="1"/>
          </p:cNvSpPr>
          <p:nvPr/>
        </p:nvSpPr>
        <p:spPr bwMode="auto">
          <a:xfrm>
            <a:off x="9796467" y="7817638"/>
            <a:ext cx="405130" cy="260150"/>
          </a:xfrm>
          <a:custGeom>
            <a:avLst/>
            <a:gdLst>
              <a:gd name="T0" fmla="*/ 424 w 425"/>
              <a:gd name="T1" fmla="*/ 0 h 274"/>
              <a:gd name="T2" fmla="*/ 424 w 425"/>
              <a:gd name="T3" fmla="*/ 0 h 274"/>
              <a:gd name="T4" fmla="*/ 0 w 425"/>
              <a:gd name="T5" fmla="*/ 0 h 274"/>
              <a:gd name="T6" fmla="*/ 212 w 425"/>
              <a:gd name="T7" fmla="*/ 273 h 274"/>
              <a:gd name="T8" fmla="*/ 424 w 425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274">
                <a:moveTo>
                  <a:pt x="424" y="0"/>
                </a:moveTo>
                <a:lnTo>
                  <a:pt x="424" y="0"/>
                </a:lnTo>
                <a:cubicBezTo>
                  <a:pt x="0" y="0"/>
                  <a:pt x="0" y="0"/>
                  <a:pt x="0" y="0"/>
                </a:cubicBezTo>
                <a:cubicBezTo>
                  <a:pt x="20" y="181"/>
                  <a:pt x="101" y="273"/>
                  <a:pt x="212" y="273"/>
                </a:cubicBezTo>
                <a:cubicBezTo>
                  <a:pt x="322" y="273"/>
                  <a:pt x="413" y="181"/>
                  <a:pt x="424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23" name="Freeform 36"/>
          <p:cNvSpPr>
            <a:spLocks noChangeArrowheads="1"/>
          </p:cNvSpPr>
          <p:nvPr/>
        </p:nvSpPr>
        <p:spPr bwMode="auto">
          <a:xfrm>
            <a:off x="9144000" y="6469966"/>
            <a:ext cx="571443" cy="1245317"/>
          </a:xfrm>
          <a:custGeom>
            <a:avLst/>
            <a:gdLst>
              <a:gd name="T0" fmla="*/ 594 w 595"/>
              <a:gd name="T1" fmla="*/ 0 h 1293"/>
              <a:gd name="T2" fmla="*/ 0 w 595"/>
              <a:gd name="T3" fmla="*/ 0 h 1293"/>
              <a:gd name="T4" fmla="*/ 0 w 595"/>
              <a:gd name="T5" fmla="*/ 1292 h 1293"/>
              <a:gd name="T6" fmla="*/ 594 w 595"/>
              <a:gd name="T7" fmla="*/ 1292 h 1293"/>
              <a:gd name="T8" fmla="*/ 594 w 595"/>
              <a:gd name="T9" fmla="*/ 0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1293">
                <a:moveTo>
                  <a:pt x="594" y="0"/>
                </a:moveTo>
                <a:lnTo>
                  <a:pt x="0" y="0"/>
                </a:lnTo>
                <a:lnTo>
                  <a:pt x="0" y="1292"/>
                </a:lnTo>
                <a:lnTo>
                  <a:pt x="594" y="1292"/>
                </a:lnTo>
                <a:lnTo>
                  <a:pt x="594" y="0"/>
                </a:lnTo>
              </a:path>
            </a:pathLst>
          </a:custGeom>
          <a:solidFill>
            <a:srgbClr val="268B9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24" name="Freeform 37"/>
          <p:cNvSpPr>
            <a:spLocks noChangeArrowheads="1"/>
          </p:cNvSpPr>
          <p:nvPr/>
        </p:nvSpPr>
        <p:spPr bwMode="auto">
          <a:xfrm>
            <a:off x="9144000" y="6469966"/>
            <a:ext cx="571443" cy="1245317"/>
          </a:xfrm>
          <a:custGeom>
            <a:avLst/>
            <a:gdLst>
              <a:gd name="T0" fmla="*/ 594 w 595"/>
              <a:gd name="T1" fmla="*/ 0 h 1293"/>
              <a:gd name="T2" fmla="*/ 0 w 595"/>
              <a:gd name="T3" fmla="*/ 0 h 1293"/>
              <a:gd name="T4" fmla="*/ 0 w 595"/>
              <a:gd name="T5" fmla="*/ 1292 h 1293"/>
              <a:gd name="T6" fmla="*/ 594 w 595"/>
              <a:gd name="T7" fmla="*/ 1292 h 1293"/>
              <a:gd name="T8" fmla="*/ 594 w 595"/>
              <a:gd name="T9" fmla="*/ 0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1293">
                <a:moveTo>
                  <a:pt x="594" y="0"/>
                </a:moveTo>
                <a:lnTo>
                  <a:pt x="0" y="0"/>
                </a:lnTo>
                <a:lnTo>
                  <a:pt x="0" y="1292"/>
                </a:lnTo>
                <a:lnTo>
                  <a:pt x="594" y="1292"/>
                </a:lnTo>
                <a:lnTo>
                  <a:pt x="594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25" name="Freeform 38"/>
          <p:cNvSpPr>
            <a:spLocks noChangeArrowheads="1"/>
          </p:cNvSpPr>
          <p:nvPr/>
        </p:nvSpPr>
        <p:spPr bwMode="auto">
          <a:xfrm>
            <a:off x="9144000" y="7817637"/>
            <a:ext cx="571443" cy="1624881"/>
          </a:xfrm>
          <a:custGeom>
            <a:avLst/>
            <a:gdLst>
              <a:gd name="T0" fmla="*/ 594 w 595"/>
              <a:gd name="T1" fmla="*/ 0 h 1685"/>
              <a:gd name="T2" fmla="*/ 594 w 595"/>
              <a:gd name="T3" fmla="*/ 0 h 1685"/>
              <a:gd name="T4" fmla="*/ 0 w 595"/>
              <a:gd name="T5" fmla="*/ 0 h 1685"/>
              <a:gd name="T6" fmla="*/ 0 w 595"/>
              <a:gd name="T7" fmla="*/ 445 h 1685"/>
              <a:gd name="T8" fmla="*/ 81 w 595"/>
              <a:gd name="T9" fmla="*/ 445 h 1685"/>
              <a:gd name="T10" fmla="*/ 81 w 595"/>
              <a:gd name="T11" fmla="*/ 1684 h 1685"/>
              <a:gd name="T12" fmla="*/ 594 w 595"/>
              <a:gd name="T13" fmla="*/ 1684 h 1685"/>
              <a:gd name="T14" fmla="*/ 594 w 595"/>
              <a:gd name="T15" fmla="*/ 81 h 1685"/>
              <a:gd name="T16" fmla="*/ 594 w 595"/>
              <a:gd name="T17" fmla="*/ 81 h 1685"/>
              <a:gd name="T18" fmla="*/ 594 w 595"/>
              <a:gd name="T19" fmla="*/ 81 h 1685"/>
              <a:gd name="T20" fmla="*/ 594 w 595"/>
              <a:gd name="T21" fmla="*/ 81 h 1685"/>
              <a:gd name="T22" fmla="*/ 594 w 595"/>
              <a:gd name="T23" fmla="*/ 72 h 1685"/>
              <a:gd name="T24" fmla="*/ 594 w 595"/>
              <a:gd name="T25" fmla="*/ 0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5" h="1685">
                <a:moveTo>
                  <a:pt x="594" y="0"/>
                </a:moveTo>
                <a:lnTo>
                  <a:pt x="594" y="0"/>
                </a:lnTo>
                <a:cubicBezTo>
                  <a:pt x="0" y="0"/>
                  <a:pt x="0" y="0"/>
                  <a:pt x="0" y="0"/>
                </a:cubicBezTo>
                <a:cubicBezTo>
                  <a:pt x="0" y="445"/>
                  <a:pt x="0" y="445"/>
                  <a:pt x="0" y="445"/>
                </a:cubicBezTo>
                <a:cubicBezTo>
                  <a:pt x="81" y="445"/>
                  <a:pt x="81" y="445"/>
                  <a:pt x="81" y="445"/>
                </a:cubicBezTo>
                <a:cubicBezTo>
                  <a:pt x="81" y="1684"/>
                  <a:pt x="81" y="1684"/>
                  <a:pt x="81" y="1684"/>
                </a:cubicBezTo>
                <a:cubicBezTo>
                  <a:pt x="594" y="1684"/>
                  <a:pt x="594" y="1684"/>
                  <a:pt x="594" y="1684"/>
                </a:cubicBezTo>
                <a:cubicBezTo>
                  <a:pt x="594" y="81"/>
                  <a:pt x="594" y="81"/>
                  <a:pt x="594" y="81"/>
                </a:cubicBezTo>
                <a:lnTo>
                  <a:pt x="594" y="81"/>
                </a:lnTo>
                <a:lnTo>
                  <a:pt x="594" y="81"/>
                </a:lnTo>
                <a:lnTo>
                  <a:pt x="594" y="81"/>
                </a:lnTo>
                <a:lnTo>
                  <a:pt x="594" y="72"/>
                </a:lnTo>
                <a:cubicBezTo>
                  <a:pt x="594" y="0"/>
                  <a:pt x="594" y="0"/>
                  <a:pt x="594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26" name="Freeform 39"/>
          <p:cNvSpPr>
            <a:spLocks noChangeArrowheads="1"/>
          </p:cNvSpPr>
          <p:nvPr/>
        </p:nvSpPr>
        <p:spPr bwMode="auto">
          <a:xfrm>
            <a:off x="9220760" y="9540609"/>
            <a:ext cx="494683" cy="933986"/>
          </a:xfrm>
          <a:custGeom>
            <a:avLst/>
            <a:gdLst>
              <a:gd name="T0" fmla="*/ 513 w 514"/>
              <a:gd name="T1" fmla="*/ 0 h 968"/>
              <a:gd name="T2" fmla="*/ 513 w 514"/>
              <a:gd name="T3" fmla="*/ 0 h 968"/>
              <a:gd name="T4" fmla="*/ 0 w 514"/>
              <a:gd name="T5" fmla="*/ 0 h 968"/>
              <a:gd name="T6" fmla="*/ 0 w 514"/>
              <a:gd name="T7" fmla="*/ 735 h 968"/>
              <a:gd name="T8" fmla="*/ 252 w 514"/>
              <a:gd name="T9" fmla="*/ 967 h 968"/>
              <a:gd name="T10" fmla="*/ 513 w 514"/>
              <a:gd name="T11" fmla="*/ 735 h 968"/>
              <a:gd name="T12" fmla="*/ 513 w 514"/>
              <a:gd name="T13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968">
                <a:moveTo>
                  <a:pt x="513" y="0"/>
                </a:moveTo>
                <a:lnTo>
                  <a:pt x="513" y="0"/>
                </a:lnTo>
                <a:cubicBezTo>
                  <a:pt x="0" y="0"/>
                  <a:pt x="0" y="0"/>
                  <a:pt x="0" y="0"/>
                </a:cubicBezTo>
                <a:cubicBezTo>
                  <a:pt x="0" y="735"/>
                  <a:pt x="0" y="735"/>
                  <a:pt x="0" y="735"/>
                </a:cubicBezTo>
                <a:cubicBezTo>
                  <a:pt x="0" y="867"/>
                  <a:pt x="109" y="967"/>
                  <a:pt x="252" y="967"/>
                </a:cubicBezTo>
                <a:cubicBezTo>
                  <a:pt x="393" y="967"/>
                  <a:pt x="513" y="867"/>
                  <a:pt x="513" y="735"/>
                </a:cubicBezTo>
                <a:cubicBezTo>
                  <a:pt x="513" y="0"/>
                  <a:pt x="513" y="0"/>
                  <a:pt x="513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27" name="Freeform 43"/>
          <p:cNvSpPr>
            <a:spLocks noChangeArrowheads="1"/>
          </p:cNvSpPr>
          <p:nvPr/>
        </p:nvSpPr>
        <p:spPr bwMode="auto">
          <a:xfrm>
            <a:off x="7583190" y="9698406"/>
            <a:ext cx="695115" cy="260150"/>
          </a:xfrm>
          <a:custGeom>
            <a:avLst/>
            <a:gdLst>
              <a:gd name="T0" fmla="*/ 724 w 725"/>
              <a:gd name="T1" fmla="*/ 262 h 273"/>
              <a:gd name="T2" fmla="*/ 0 w 725"/>
              <a:gd name="T3" fmla="*/ 0 h 273"/>
              <a:gd name="T4" fmla="*/ 0 w 725"/>
              <a:gd name="T5" fmla="*/ 11 h 273"/>
              <a:gd name="T6" fmla="*/ 724 w 725"/>
              <a:gd name="T7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5" h="273">
                <a:moveTo>
                  <a:pt x="724" y="262"/>
                </a:moveTo>
                <a:lnTo>
                  <a:pt x="0" y="0"/>
                </a:lnTo>
                <a:lnTo>
                  <a:pt x="0" y="11"/>
                </a:lnTo>
                <a:lnTo>
                  <a:pt x="724" y="272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8627" b="1" dirty="0">
              <a:latin typeface="Roboto Bold" charset="0"/>
            </a:endParaRPr>
          </a:p>
        </p:txBody>
      </p:sp>
      <p:sp>
        <p:nvSpPr>
          <p:cNvPr id="28" name="Freeform 49"/>
          <p:cNvSpPr>
            <a:spLocks noChangeArrowheads="1"/>
          </p:cNvSpPr>
          <p:nvPr/>
        </p:nvSpPr>
        <p:spPr bwMode="auto">
          <a:xfrm>
            <a:off x="9988371" y="8627946"/>
            <a:ext cx="707908" cy="435008"/>
          </a:xfrm>
          <a:custGeom>
            <a:avLst/>
            <a:gdLst>
              <a:gd name="T0" fmla="*/ 737 w 738"/>
              <a:gd name="T1" fmla="*/ 0 h 454"/>
              <a:gd name="T2" fmla="*/ 0 w 738"/>
              <a:gd name="T3" fmla="*/ 442 h 454"/>
              <a:gd name="T4" fmla="*/ 11 w 738"/>
              <a:gd name="T5" fmla="*/ 453 h 454"/>
              <a:gd name="T6" fmla="*/ 737 w 738"/>
              <a:gd name="T7" fmla="*/ 9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8" h="454">
                <a:moveTo>
                  <a:pt x="737" y="0"/>
                </a:moveTo>
                <a:lnTo>
                  <a:pt x="0" y="442"/>
                </a:lnTo>
                <a:lnTo>
                  <a:pt x="11" y="453"/>
                </a:lnTo>
                <a:lnTo>
                  <a:pt x="737" y="9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8627" b="1" dirty="0">
              <a:latin typeface="Roboto Bold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 flipH="1">
            <a:off x="9694097" y="8403116"/>
            <a:ext cx="3070833" cy="1295290"/>
            <a:chOff x="3667572" y="2588851"/>
            <a:chExt cx="4791404" cy="2021285"/>
          </a:xfrm>
          <a:solidFill>
            <a:schemeClr val="accent5"/>
          </a:solidFill>
        </p:grpSpPr>
        <p:sp>
          <p:nvSpPr>
            <p:cNvPr id="30" name="Freeform 6700"/>
            <p:cNvSpPr>
              <a:spLocks noChangeArrowheads="1"/>
            </p:cNvSpPr>
            <p:nvPr/>
          </p:nvSpPr>
          <p:spPr bwMode="auto">
            <a:xfrm>
              <a:off x="3667572" y="2588851"/>
              <a:ext cx="1645535" cy="1645641"/>
            </a:xfrm>
            <a:custGeom>
              <a:avLst/>
              <a:gdLst>
                <a:gd name="T0" fmla="*/ 1083 w 1084"/>
                <a:gd name="T1" fmla="*/ 540 h 1085"/>
                <a:gd name="T2" fmla="*/ 1083 w 1084"/>
                <a:gd name="T3" fmla="*/ 540 h 1085"/>
                <a:gd name="T4" fmla="*/ 544 w 1084"/>
                <a:gd name="T5" fmla="*/ 1084 h 1085"/>
                <a:gd name="T6" fmla="*/ 0 w 1084"/>
                <a:gd name="T7" fmla="*/ 540 h 1085"/>
                <a:gd name="T8" fmla="*/ 544 w 1084"/>
                <a:gd name="T9" fmla="*/ 0 h 1085"/>
                <a:gd name="T10" fmla="*/ 1083 w 1084"/>
                <a:gd name="T11" fmla="*/ 54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4" h="1085">
                  <a:moveTo>
                    <a:pt x="1083" y="540"/>
                  </a:moveTo>
                  <a:lnTo>
                    <a:pt x="1083" y="540"/>
                  </a:lnTo>
                  <a:cubicBezTo>
                    <a:pt x="1083" y="838"/>
                    <a:pt x="843" y="1084"/>
                    <a:pt x="544" y="1084"/>
                  </a:cubicBezTo>
                  <a:cubicBezTo>
                    <a:pt x="241" y="1084"/>
                    <a:pt x="0" y="838"/>
                    <a:pt x="0" y="540"/>
                  </a:cubicBezTo>
                  <a:cubicBezTo>
                    <a:pt x="0" y="241"/>
                    <a:pt x="241" y="0"/>
                    <a:pt x="544" y="0"/>
                  </a:cubicBezTo>
                  <a:cubicBezTo>
                    <a:pt x="843" y="0"/>
                    <a:pt x="1083" y="241"/>
                    <a:pt x="1083" y="5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b="1" dirty="0">
                <a:latin typeface="Roboto Bold" charset="0"/>
              </a:endParaRPr>
            </a:p>
          </p:txBody>
        </p:sp>
        <p:sp>
          <p:nvSpPr>
            <p:cNvPr id="31" name="Freeform 6703"/>
            <p:cNvSpPr>
              <a:spLocks noChangeArrowheads="1"/>
            </p:cNvSpPr>
            <p:nvPr/>
          </p:nvSpPr>
          <p:spPr bwMode="auto">
            <a:xfrm>
              <a:off x="5186019" y="3800804"/>
              <a:ext cx="3272957" cy="809332"/>
            </a:xfrm>
            <a:custGeom>
              <a:avLst/>
              <a:gdLst>
                <a:gd name="T0" fmla="*/ 3057 w 3058"/>
                <a:gd name="T1" fmla="*/ 538 h 539"/>
                <a:gd name="T2" fmla="*/ 895 w 3058"/>
                <a:gd name="T3" fmla="*/ 538 h 539"/>
                <a:gd name="T4" fmla="*/ 0 w 3058"/>
                <a:gd name="T5" fmla="*/ 38 h 539"/>
                <a:gd name="T6" fmla="*/ 24 w 3058"/>
                <a:gd name="T7" fmla="*/ 0 h 539"/>
                <a:gd name="T8" fmla="*/ 910 w 3058"/>
                <a:gd name="T9" fmla="*/ 495 h 539"/>
                <a:gd name="T10" fmla="*/ 3057 w 3058"/>
                <a:gd name="T11" fmla="*/ 495 h 539"/>
                <a:gd name="T12" fmla="*/ 3057 w 3058"/>
                <a:gd name="T13" fmla="*/ 5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8" h="539">
                  <a:moveTo>
                    <a:pt x="3057" y="538"/>
                  </a:moveTo>
                  <a:lnTo>
                    <a:pt x="895" y="538"/>
                  </a:lnTo>
                  <a:lnTo>
                    <a:pt x="0" y="38"/>
                  </a:lnTo>
                  <a:lnTo>
                    <a:pt x="24" y="0"/>
                  </a:lnTo>
                  <a:lnTo>
                    <a:pt x="910" y="495"/>
                  </a:lnTo>
                  <a:lnTo>
                    <a:pt x="3057" y="495"/>
                  </a:lnTo>
                  <a:lnTo>
                    <a:pt x="3057" y="5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b="1" dirty="0">
                <a:latin typeface="Roboto Bold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28951" y="8051036"/>
            <a:ext cx="3185642" cy="1284865"/>
            <a:chOff x="3487816" y="2605119"/>
            <a:chExt cx="4971159" cy="2005017"/>
          </a:xfrm>
          <a:solidFill>
            <a:schemeClr val="accent4"/>
          </a:solidFill>
        </p:grpSpPr>
        <p:sp>
          <p:nvSpPr>
            <p:cNvPr id="35" name="Freeform 6700"/>
            <p:cNvSpPr>
              <a:spLocks noChangeArrowheads="1"/>
            </p:cNvSpPr>
            <p:nvPr/>
          </p:nvSpPr>
          <p:spPr bwMode="auto">
            <a:xfrm>
              <a:off x="3487816" y="2605119"/>
              <a:ext cx="1645536" cy="1645641"/>
            </a:xfrm>
            <a:custGeom>
              <a:avLst/>
              <a:gdLst>
                <a:gd name="T0" fmla="*/ 1083 w 1084"/>
                <a:gd name="T1" fmla="*/ 540 h 1085"/>
                <a:gd name="T2" fmla="*/ 1083 w 1084"/>
                <a:gd name="T3" fmla="*/ 540 h 1085"/>
                <a:gd name="T4" fmla="*/ 544 w 1084"/>
                <a:gd name="T5" fmla="*/ 1084 h 1085"/>
                <a:gd name="T6" fmla="*/ 0 w 1084"/>
                <a:gd name="T7" fmla="*/ 540 h 1085"/>
                <a:gd name="T8" fmla="*/ 544 w 1084"/>
                <a:gd name="T9" fmla="*/ 0 h 1085"/>
                <a:gd name="T10" fmla="*/ 1083 w 1084"/>
                <a:gd name="T11" fmla="*/ 54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4" h="1085">
                  <a:moveTo>
                    <a:pt x="1083" y="540"/>
                  </a:moveTo>
                  <a:lnTo>
                    <a:pt x="1083" y="540"/>
                  </a:lnTo>
                  <a:cubicBezTo>
                    <a:pt x="1083" y="838"/>
                    <a:pt x="843" y="1084"/>
                    <a:pt x="544" y="1084"/>
                  </a:cubicBezTo>
                  <a:cubicBezTo>
                    <a:pt x="241" y="1084"/>
                    <a:pt x="0" y="838"/>
                    <a:pt x="0" y="540"/>
                  </a:cubicBezTo>
                  <a:cubicBezTo>
                    <a:pt x="0" y="241"/>
                    <a:pt x="241" y="0"/>
                    <a:pt x="544" y="0"/>
                  </a:cubicBezTo>
                  <a:cubicBezTo>
                    <a:pt x="843" y="0"/>
                    <a:pt x="1083" y="241"/>
                    <a:pt x="1083" y="5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b="1" dirty="0">
                <a:latin typeface="Roboto Bold" charset="0"/>
              </a:endParaRPr>
            </a:p>
          </p:txBody>
        </p:sp>
        <p:sp>
          <p:nvSpPr>
            <p:cNvPr id="36" name="Freeform 6703"/>
            <p:cNvSpPr>
              <a:spLocks noChangeArrowheads="1"/>
            </p:cNvSpPr>
            <p:nvPr/>
          </p:nvSpPr>
          <p:spPr bwMode="auto">
            <a:xfrm>
              <a:off x="4860988" y="3796760"/>
              <a:ext cx="3597987" cy="813376"/>
            </a:xfrm>
            <a:custGeom>
              <a:avLst/>
              <a:gdLst>
                <a:gd name="T0" fmla="*/ 3057 w 3058"/>
                <a:gd name="T1" fmla="*/ 538 h 539"/>
                <a:gd name="T2" fmla="*/ 895 w 3058"/>
                <a:gd name="T3" fmla="*/ 538 h 539"/>
                <a:gd name="T4" fmla="*/ 0 w 3058"/>
                <a:gd name="T5" fmla="*/ 38 h 539"/>
                <a:gd name="T6" fmla="*/ 24 w 3058"/>
                <a:gd name="T7" fmla="*/ 0 h 539"/>
                <a:gd name="T8" fmla="*/ 910 w 3058"/>
                <a:gd name="T9" fmla="*/ 495 h 539"/>
                <a:gd name="T10" fmla="*/ 3057 w 3058"/>
                <a:gd name="T11" fmla="*/ 495 h 539"/>
                <a:gd name="T12" fmla="*/ 3057 w 3058"/>
                <a:gd name="T13" fmla="*/ 5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8" h="539">
                  <a:moveTo>
                    <a:pt x="3057" y="538"/>
                  </a:moveTo>
                  <a:lnTo>
                    <a:pt x="895" y="538"/>
                  </a:lnTo>
                  <a:lnTo>
                    <a:pt x="0" y="38"/>
                  </a:lnTo>
                  <a:lnTo>
                    <a:pt x="24" y="0"/>
                  </a:lnTo>
                  <a:lnTo>
                    <a:pt x="910" y="495"/>
                  </a:lnTo>
                  <a:lnTo>
                    <a:pt x="3057" y="495"/>
                  </a:lnTo>
                  <a:lnTo>
                    <a:pt x="3057" y="5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b="1" dirty="0">
                <a:latin typeface="Roboto Bold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flipH="1">
            <a:off x="9131206" y="3622826"/>
            <a:ext cx="2852832" cy="1054568"/>
            <a:chOff x="4713027" y="2556405"/>
            <a:chExt cx="4451260" cy="1645642"/>
          </a:xfrm>
          <a:solidFill>
            <a:schemeClr val="accent1"/>
          </a:solidFill>
        </p:grpSpPr>
        <p:sp>
          <p:nvSpPr>
            <p:cNvPr id="38" name="Freeform 6700"/>
            <p:cNvSpPr>
              <a:spLocks noChangeArrowheads="1"/>
            </p:cNvSpPr>
            <p:nvPr/>
          </p:nvSpPr>
          <p:spPr bwMode="auto">
            <a:xfrm>
              <a:off x="4713027" y="2556405"/>
              <a:ext cx="1645535" cy="1645642"/>
            </a:xfrm>
            <a:custGeom>
              <a:avLst/>
              <a:gdLst>
                <a:gd name="T0" fmla="*/ 1083 w 1084"/>
                <a:gd name="T1" fmla="*/ 540 h 1085"/>
                <a:gd name="T2" fmla="*/ 1083 w 1084"/>
                <a:gd name="T3" fmla="*/ 540 h 1085"/>
                <a:gd name="T4" fmla="*/ 544 w 1084"/>
                <a:gd name="T5" fmla="*/ 1084 h 1085"/>
                <a:gd name="T6" fmla="*/ 0 w 1084"/>
                <a:gd name="T7" fmla="*/ 540 h 1085"/>
                <a:gd name="T8" fmla="*/ 544 w 1084"/>
                <a:gd name="T9" fmla="*/ 0 h 1085"/>
                <a:gd name="T10" fmla="*/ 1083 w 1084"/>
                <a:gd name="T11" fmla="*/ 54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4" h="1085">
                  <a:moveTo>
                    <a:pt x="1083" y="540"/>
                  </a:moveTo>
                  <a:lnTo>
                    <a:pt x="1083" y="540"/>
                  </a:lnTo>
                  <a:cubicBezTo>
                    <a:pt x="1083" y="838"/>
                    <a:pt x="843" y="1084"/>
                    <a:pt x="544" y="1084"/>
                  </a:cubicBezTo>
                  <a:cubicBezTo>
                    <a:pt x="241" y="1084"/>
                    <a:pt x="0" y="838"/>
                    <a:pt x="0" y="540"/>
                  </a:cubicBezTo>
                  <a:cubicBezTo>
                    <a:pt x="0" y="241"/>
                    <a:pt x="241" y="0"/>
                    <a:pt x="544" y="0"/>
                  </a:cubicBezTo>
                  <a:cubicBezTo>
                    <a:pt x="843" y="0"/>
                    <a:pt x="1083" y="241"/>
                    <a:pt x="1083" y="5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b="1" dirty="0">
                <a:latin typeface="Roboto Bold" charset="0"/>
              </a:endParaRPr>
            </a:p>
          </p:txBody>
        </p:sp>
        <p:sp>
          <p:nvSpPr>
            <p:cNvPr id="39" name="Freeform 6703"/>
            <p:cNvSpPr>
              <a:spLocks noChangeArrowheads="1"/>
            </p:cNvSpPr>
            <p:nvPr/>
          </p:nvSpPr>
          <p:spPr bwMode="auto">
            <a:xfrm rot="10800000">
              <a:off x="6308278" y="3312381"/>
              <a:ext cx="2856009" cy="665516"/>
            </a:xfrm>
            <a:custGeom>
              <a:avLst/>
              <a:gdLst>
                <a:gd name="T0" fmla="*/ 3057 w 3058"/>
                <a:gd name="T1" fmla="*/ 538 h 539"/>
                <a:gd name="T2" fmla="*/ 895 w 3058"/>
                <a:gd name="T3" fmla="*/ 538 h 539"/>
                <a:gd name="T4" fmla="*/ 0 w 3058"/>
                <a:gd name="T5" fmla="*/ 38 h 539"/>
                <a:gd name="T6" fmla="*/ 24 w 3058"/>
                <a:gd name="T7" fmla="*/ 0 h 539"/>
                <a:gd name="T8" fmla="*/ 910 w 3058"/>
                <a:gd name="T9" fmla="*/ 495 h 539"/>
                <a:gd name="T10" fmla="*/ 3057 w 3058"/>
                <a:gd name="T11" fmla="*/ 495 h 539"/>
                <a:gd name="T12" fmla="*/ 3057 w 3058"/>
                <a:gd name="T13" fmla="*/ 5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8" h="539">
                  <a:moveTo>
                    <a:pt x="3057" y="538"/>
                  </a:moveTo>
                  <a:lnTo>
                    <a:pt x="895" y="538"/>
                  </a:lnTo>
                  <a:lnTo>
                    <a:pt x="0" y="38"/>
                  </a:lnTo>
                  <a:lnTo>
                    <a:pt x="24" y="0"/>
                  </a:lnTo>
                  <a:lnTo>
                    <a:pt x="910" y="495"/>
                  </a:lnTo>
                  <a:lnTo>
                    <a:pt x="3057" y="495"/>
                  </a:lnTo>
                  <a:lnTo>
                    <a:pt x="3057" y="5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b="1" dirty="0">
                <a:latin typeface="Roboto Bold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07620" y="4687978"/>
            <a:ext cx="2731874" cy="1400599"/>
            <a:chOff x="4195916" y="2424518"/>
            <a:chExt cx="4263059" cy="2185618"/>
          </a:xfrm>
          <a:solidFill>
            <a:schemeClr val="accent2"/>
          </a:solidFill>
        </p:grpSpPr>
        <p:sp>
          <p:nvSpPr>
            <p:cNvPr id="41" name="Freeform 6700"/>
            <p:cNvSpPr>
              <a:spLocks noChangeArrowheads="1"/>
            </p:cNvSpPr>
            <p:nvPr/>
          </p:nvSpPr>
          <p:spPr bwMode="auto">
            <a:xfrm>
              <a:off x="4195916" y="2424518"/>
              <a:ext cx="1645536" cy="1645641"/>
            </a:xfrm>
            <a:custGeom>
              <a:avLst/>
              <a:gdLst>
                <a:gd name="T0" fmla="*/ 1083 w 1084"/>
                <a:gd name="T1" fmla="*/ 540 h 1085"/>
                <a:gd name="T2" fmla="*/ 1083 w 1084"/>
                <a:gd name="T3" fmla="*/ 540 h 1085"/>
                <a:gd name="T4" fmla="*/ 544 w 1084"/>
                <a:gd name="T5" fmla="*/ 1084 h 1085"/>
                <a:gd name="T6" fmla="*/ 0 w 1084"/>
                <a:gd name="T7" fmla="*/ 540 h 1085"/>
                <a:gd name="T8" fmla="*/ 544 w 1084"/>
                <a:gd name="T9" fmla="*/ 0 h 1085"/>
                <a:gd name="T10" fmla="*/ 1083 w 1084"/>
                <a:gd name="T11" fmla="*/ 54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4" h="1085">
                  <a:moveTo>
                    <a:pt x="1083" y="540"/>
                  </a:moveTo>
                  <a:lnTo>
                    <a:pt x="1083" y="540"/>
                  </a:lnTo>
                  <a:cubicBezTo>
                    <a:pt x="1083" y="838"/>
                    <a:pt x="843" y="1084"/>
                    <a:pt x="544" y="1084"/>
                  </a:cubicBezTo>
                  <a:cubicBezTo>
                    <a:pt x="241" y="1084"/>
                    <a:pt x="0" y="838"/>
                    <a:pt x="0" y="540"/>
                  </a:cubicBezTo>
                  <a:cubicBezTo>
                    <a:pt x="0" y="241"/>
                    <a:pt x="241" y="0"/>
                    <a:pt x="544" y="0"/>
                  </a:cubicBezTo>
                  <a:cubicBezTo>
                    <a:pt x="843" y="0"/>
                    <a:pt x="1083" y="241"/>
                    <a:pt x="1083" y="5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b="1" dirty="0">
                <a:latin typeface="Roboto Bold" charset="0"/>
              </a:endParaRPr>
            </a:p>
          </p:txBody>
        </p:sp>
        <p:sp>
          <p:nvSpPr>
            <p:cNvPr id="42" name="Freeform 6703"/>
            <p:cNvSpPr>
              <a:spLocks noChangeArrowheads="1"/>
            </p:cNvSpPr>
            <p:nvPr/>
          </p:nvSpPr>
          <p:spPr bwMode="auto">
            <a:xfrm>
              <a:off x="5672862" y="3641154"/>
              <a:ext cx="2786113" cy="968982"/>
            </a:xfrm>
            <a:custGeom>
              <a:avLst/>
              <a:gdLst>
                <a:gd name="T0" fmla="*/ 3057 w 3058"/>
                <a:gd name="T1" fmla="*/ 538 h 539"/>
                <a:gd name="T2" fmla="*/ 895 w 3058"/>
                <a:gd name="T3" fmla="*/ 538 h 539"/>
                <a:gd name="T4" fmla="*/ 0 w 3058"/>
                <a:gd name="T5" fmla="*/ 38 h 539"/>
                <a:gd name="T6" fmla="*/ 24 w 3058"/>
                <a:gd name="T7" fmla="*/ 0 h 539"/>
                <a:gd name="T8" fmla="*/ 910 w 3058"/>
                <a:gd name="T9" fmla="*/ 495 h 539"/>
                <a:gd name="T10" fmla="*/ 3057 w 3058"/>
                <a:gd name="T11" fmla="*/ 495 h 539"/>
                <a:gd name="T12" fmla="*/ 3057 w 3058"/>
                <a:gd name="T13" fmla="*/ 5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8" h="539">
                  <a:moveTo>
                    <a:pt x="3057" y="538"/>
                  </a:moveTo>
                  <a:lnTo>
                    <a:pt x="895" y="538"/>
                  </a:lnTo>
                  <a:lnTo>
                    <a:pt x="0" y="38"/>
                  </a:lnTo>
                  <a:lnTo>
                    <a:pt x="24" y="0"/>
                  </a:lnTo>
                  <a:lnTo>
                    <a:pt x="910" y="495"/>
                  </a:lnTo>
                  <a:lnTo>
                    <a:pt x="3057" y="495"/>
                  </a:lnTo>
                  <a:lnTo>
                    <a:pt x="3057" y="5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701" b="1" dirty="0">
                <a:latin typeface="Roboto Bold" charset="0"/>
              </a:endParaRPr>
            </a:p>
          </p:txBody>
        </p:sp>
      </p:grpSp>
      <p:sp>
        <p:nvSpPr>
          <p:cNvPr id="43" name="Rectangle 42"/>
          <p:cNvSpPr>
            <a:spLocks/>
          </p:cNvSpPr>
          <p:nvPr/>
        </p:nvSpPr>
        <p:spPr bwMode="auto">
          <a:xfrm>
            <a:off x="11259855" y="3841128"/>
            <a:ext cx="450444" cy="69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501" b="1" spc="225" dirty="0">
                <a:solidFill>
                  <a:schemeClr val="bg1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1</a:t>
            </a:r>
          </a:p>
        </p:txBody>
      </p:sp>
      <p:sp>
        <p:nvSpPr>
          <p:cNvPr id="44" name="Rectangle 43"/>
          <p:cNvSpPr>
            <a:spLocks/>
          </p:cNvSpPr>
          <p:nvPr/>
        </p:nvSpPr>
        <p:spPr bwMode="auto">
          <a:xfrm>
            <a:off x="5618748" y="4876623"/>
            <a:ext cx="450444" cy="69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501" b="1" spc="225" dirty="0">
                <a:solidFill>
                  <a:schemeClr val="bg1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2</a:t>
            </a:r>
          </a:p>
        </p:txBody>
      </p:sp>
      <p:sp>
        <p:nvSpPr>
          <p:cNvPr id="45" name="Rectangle 44"/>
          <p:cNvSpPr>
            <a:spLocks/>
          </p:cNvSpPr>
          <p:nvPr/>
        </p:nvSpPr>
        <p:spPr bwMode="auto">
          <a:xfrm>
            <a:off x="5736091" y="8327820"/>
            <a:ext cx="450444" cy="69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501" b="1" spc="225" dirty="0">
                <a:solidFill>
                  <a:schemeClr val="bg1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3</a:t>
            </a:r>
          </a:p>
        </p:txBody>
      </p:sp>
      <p:sp>
        <p:nvSpPr>
          <p:cNvPr id="46" name="Rectangle 45"/>
          <p:cNvSpPr>
            <a:spLocks/>
          </p:cNvSpPr>
          <p:nvPr/>
        </p:nvSpPr>
        <p:spPr bwMode="auto">
          <a:xfrm>
            <a:off x="12002290" y="8637173"/>
            <a:ext cx="450444" cy="69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501" b="1" spc="225" dirty="0" smtClean="0">
                <a:solidFill>
                  <a:schemeClr val="bg1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4</a:t>
            </a:r>
            <a:endParaRPr lang="en-US" sz="4501" b="1" spc="225" dirty="0">
              <a:solidFill>
                <a:schemeClr val="bg1"/>
              </a:solidFill>
              <a:latin typeface="Segoe Script" panose="020B0504020000000003" pitchFamily="34" charset="0"/>
              <a:ea typeface="Roboto" charset="0"/>
              <a:cs typeface="Roboto" charset="0"/>
              <a:sym typeface="Bebas Neue" charset="0"/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11984037" y="12328071"/>
            <a:ext cx="5536520" cy="10450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 useBgFill="1">
        <p:nvSpPr>
          <p:cNvPr id="54" name="Rectangle 53"/>
          <p:cNvSpPr/>
          <p:nvPr/>
        </p:nvSpPr>
        <p:spPr>
          <a:xfrm>
            <a:off x="12136437" y="12480471"/>
            <a:ext cx="5536520" cy="10450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2926086" y="8331090"/>
            <a:ext cx="33870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dirty="0" smtClean="0">
                <a:latin typeface="Gabriola" panose="04040605051002020D02" pitchFamily="82" charset="0"/>
              </a:rPr>
              <a:t>Profitabilité</a:t>
            </a:r>
            <a:endParaRPr lang="fr-FR" sz="6600" dirty="0">
              <a:latin typeface="Gabriola" panose="04040605051002020D02" pitchFamily="8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51478" y="4512430"/>
            <a:ext cx="347747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dirty="0" smtClean="0">
                <a:latin typeface="Gabriola" panose="04040605051002020D02" pitchFamily="82" charset="0"/>
              </a:rPr>
              <a:t>Productivité</a:t>
            </a:r>
            <a:endParaRPr lang="fr-FR" sz="6600" dirty="0">
              <a:latin typeface="Gabriola" panose="04040605051002020D02" pitchFamily="82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3111843" y="86279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12067798" y="3553276"/>
            <a:ext cx="27266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dirty="0" smtClean="0">
                <a:latin typeface="Gabriola" panose="04040605051002020D02" pitchFamily="82" charset="0"/>
              </a:rPr>
              <a:t>Réactivité</a:t>
            </a:r>
            <a:endParaRPr lang="fr-FR" sz="6600" dirty="0">
              <a:latin typeface="Gabriola" panose="04040605051002020D02" pitchFamily="8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36497" y="7963414"/>
            <a:ext cx="32037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dirty="0" smtClean="0">
                <a:latin typeface="Gabriola" panose="04040605051002020D02" pitchFamily="82" charset="0"/>
              </a:rPr>
              <a:t>Répétitivité</a:t>
            </a:r>
            <a:endParaRPr lang="fr-FR" sz="66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/>
          </p:cNvSpPr>
          <p:nvPr/>
        </p:nvSpPr>
        <p:spPr bwMode="auto">
          <a:xfrm>
            <a:off x="6236817" y="1474101"/>
            <a:ext cx="6240491" cy="92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002" b="1" spc="225" dirty="0" smtClean="0">
                <a:solidFill>
                  <a:schemeClr val="tx2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COMPOSANTS</a:t>
            </a:r>
            <a:endParaRPr lang="en-US" sz="6002" b="1" spc="225" dirty="0">
              <a:solidFill>
                <a:schemeClr val="accent2"/>
              </a:solidFill>
              <a:latin typeface="Segoe Script" panose="020B0504020000000003" pitchFamily="34" charset="0"/>
              <a:ea typeface="Roboto" charset="0"/>
              <a:cs typeface="Roboto" charset="0"/>
              <a:sym typeface="Bebas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04263" y="5064229"/>
            <a:ext cx="6016007" cy="4809773"/>
            <a:chOff x="8253198" y="4222984"/>
            <a:chExt cx="8019254" cy="6411360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2251162" y="4222984"/>
              <a:ext cx="1327989" cy="2273443"/>
            </a:xfrm>
            <a:custGeom>
              <a:avLst/>
              <a:gdLst>
                <a:gd name="T0" fmla="*/ 64 w 361"/>
                <a:gd name="T1" fmla="*/ 17 h 618"/>
                <a:gd name="T2" fmla="*/ 62 w 361"/>
                <a:gd name="T3" fmla="*/ 16 h 618"/>
                <a:gd name="T4" fmla="*/ 11 w 361"/>
                <a:gd name="T5" fmla="*/ 0 h 618"/>
                <a:gd name="T6" fmla="*/ 11 w 361"/>
                <a:gd name="T7" fmla="*/ 0 h 618"/>
                <a:gd name="T8" fmla="*/ 10 w 361"/>
                <a:gd name="T9" fmla="*/ 0 h 618"/>
                <a:gd name="T10" fmla="*/ 9 w 361"/>
                <a:gd name="T11" fmla="*/ 0 h 618"/>
                <a:gd name="T12" fmla="*/ 0 w 361"/>
                <a:gd name="T13" fmla="*/ 8 h 618"/>
                <a:gd name="T14" fmla="*/ 0 w 361"/>
                <a:gd name="T15" fmla="*/ 172 h 618"/>
                <a:gd name="T16" fmla="*/ 14 w 361"/>
                <a:gd name="T17" fmla="*/ 172 h 618"/>
                <a:gd name="T18" fmla="*/ 25 w 361"/>
                <a:gd name="T19" fmla="*/ 165 h 618"/>
                <a:gd name="T20" fmla="*/ 57 w 361"/>
                <a:gd name="T21" fmla="*/ 153 h 618"/>
                <a:gd name="T22" fmla="*/ 94 w 361"/>
                <a:gd name="T23" fmla="*/ 165 h 618"/>
                <a:gd name="T24" fmla="*/ 112 w 361"/>
                <a:gd name="T25" fmla="*/ 208 h 618"/>
                <a:gd name="T26" fmla="*/ 94 w 361"/>
                <a:gd name="T27" fmla="*/ 250 h 618"/>
                <a:gd name="T28" fmla="*/ 57 w 361"/>
                <a:gd name="T29" fmla="*/ 262 h 618"/>
                <a:gd name="T30" fmla="*/ 24 w 361"/>
                <a:gd name="T31" fmla="*/ 249 h 618"/>
                <a:gd name="T32" fmla="*/ 11 w 361"/>
                <a:gd name="T33" fmla="*/ 240 h 618"/>
                <a:gd name="T34" fmla="*/ 0 w 361"/>
                <a:gd name="T35" fmla="*/ 240 h 618"/>
                <a:gd name="T36" fmla="*/ 0 w 361"/>
                <a:gd name="T37" fmla="*/ 609 h 618"/>
                <a:gd name="T38" fmla="*/ 9 w 361"/>
                <a:gd name="T39" fmla="*/ 618 h 618"/>
                <a:gd name="T40" fmla="*/ 229 w 361"/>
                <a:gd name="T41" fmla="*/ 618 h 618"/>
                <a:gd name="T42" fmla="*/ 229 w 361"/>
                <a:gd name="T43" fmla="*/ 605 h 618"/>
                <a:gd name="T44" fmla="*/ 220 w 361"/>
                <a:gd name="T45" fmla="*/ 592 h 618"/>
                <a:gd name="T46" fmla="*/ 207 w 361"/>
                <a:gd name="T47" fmla="*/ 559 h 618"/>
                <a:gd name="T48" fmla="*/ 219 w 361"/>
                <a:gd name="T49" fmla="*/ 522 h 618"/>
                <a:gd name="T50" fmla="*/ 261 w 361"/>
                <a:gd name="T51" fmla="*/ 504 h 618"/>
                <a:gd name="T52" fmla="*/ 304 w 361"/>
                <a:gd name="T53" fmla="*/ 522 h 618"/>
                <a:gd name="T54" fmla="*/ 316 w 361"/>
                <a:gd name="T55" fmla="*/ 559 h 618"/>
                <a:gd name="T56" fmla="*/ 304 w 361"/>
                <a:gd name="T57" fmla="*/ 592 h 618"/>
                <a:gd name="T58" fmla="*/ 297 w 361"/>
                <a:gd name="T59" fmla="*/ 602 h 618"/>
                <a:gd name="T60" fmla="*/ 297 w 361"/>
                <a:gd name="T61" fmla="*/ 618 h 618"/>
                <a:gd name="T62" fmla="*/ 353 w 361"/>
                <a:gd name="T63" fmla="*/ 618 h 618"/>
                <a:gd name="T64" fmla="*/ 361 w 361"/>
                <a:gd name="T65" fmla="*/ 609 h 618"/>
                <a:gd name="T66" fmla="*/ 361 w 361"/>
                <a:gd name="T67" fmla="*/ 290 h 618"/>
                <a:gd name="T68" fmla="*/ 358 w 361"/>
                <a:gd name="T69" fmla="*/ 283 h 618"/>
                <a:gd name="T70" fmla="*/ 64 w 361"/>
                <a:gd name="T71" fmla="*/ 1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618">
                  <a:moveTo>
                    <a:pt x="64" y="17"/>
                  </a:moveTo>
                  <a:cubicBezTo>
                    <a:pt x="63" y="16"/>
                    <a:pt x="63" y="16"/>
                    <a:pt x="62" y="16"/>
                  </a:cubicBezTo>
                  <a:cubicBezTo>
                    <a:pt x="47" y="7"/>
                    <a:pt x="29" y="2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5" y="172"/>
                    <a:pt x="16" y="171"/>
                    <a:pt x="25" y="165"/>
                  </a:cubicBezTo>
                  <a:cubicBezTo>
                    <a:pt x="32" y="160"/>
                    <a:pt x="43" y="153"/>
                    <a:pt x="57" y="153"/>
                  </a:cubicBezTo>
                  <a:cubicBezTo>
                    <a:pt x="70" y="153"/>
                    <a:pt x="83" y="156"/>
                    <a:pt x="94" y="165"/>
                  </a:cubicBezTo>
                  <a:cubicBezTo>
                    <a:pt x="105" y="173"/>
                    <a:pt x="113" y="190"/>
                    <a:pt x="112" y="208"/>
                  </a:cubicBezTo>
                  <a:cubicBezTo>
                    <a:pt x="112" y="226"/>
                    <a:pt x="105" y="242"/>
                    <a:pt x="94" y="250"/>
                  </a:cubicBezTo>
                  <a:cubicBezTo>
                    <a:pt x="83" y="260"/>
                    <a:pt x="70" y="262"/>
                    <a:pt x="57" y="262"/>
                  </a:cubicBezTo>
                  <a:cubicBezTo>
                    <a:pt x="43" y="262"/>
                    <a:pt x="31" y="255"/>
                    <a:pt x="24" y="249"/>
                  </a:cubicBezTo>
                  <a:cubicBezTo>
                    <a:pt x="15" y="242"/>
                    <a:pt x="14" y="240"/>
                    <a:pt x="11" y="24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614"/>
                    <a:pt x="4" y="618"/>
                    <a:pt x="9" y="618"/>
                  </a:cubicBezTo>
                  <a:cubicBezTo>
                    <a:pt x="229" y="618"/>
                    <a:pt x="229" y="618"/>
                    <a:pt x="229" y="618"/>
                  </a:cubicBezTo>
                  <a:cubicBezTo>
                    <a:pt x="229" y="605"/>
                    <a:pt x="229" y="605"/>
                    <a:pt x="229" y="605"/>
                  </a:cubicBezTo>
                  <a:cubicBezTo>
                    <a:pt x="229" y="603"/>
                    <a:pt x="227" y="601"/>
                    <a:pt x="220" y="592"/>
                  </a:cubicBezTo>
                  <a:cubicBezTo>
                    <a:pt x="215" y="585"/>
                    <a:pt x="207" y="574"/>
                    <a:pt x="207" y="559"/>
                  </a:cubicBezTo>
                  <a:cubicBezTo>
                    <a:pt x="207" y="547"/>
                    <a:pt x="210" y="533"/>
                    <a:pt x="219" y="522"/>
                  </a:cubicBezTo>
                  <a:cubicBezTo>
                    <a:pt x="227" y="512"/>
                    <a:pt x="243" y="504"/>
                    <a:pt x="261" y="504"/>
                  </a:cubicBezTo>
                  <a:cubicBezTo>
                    <a:pt x="280" y="504"/>
                    <a:pt x="296" y="511"/>
                    <a:pt x="304" y="522"/>
                  </a:cubicBezTo>
                  <a:cubicBezTo>
                    <a:pt x="314" y="533"/>
                    <a:pt x="316" y="547"/>
                    <a:pt x="316" y="559"/>
                  </a:cubicBezTo>
                  <a:cubicBezTo>
                    <a:pt x="316" y="573"/>
                    <a:pt x="309" y="584"/>
                    <a:pt x="304" y="592"/>
                  </a:cubicBezTo>
                  <a:cubicBezTo>
                    <a:pt x="298" y="600"/>
                    <a:pt x="297" y="601"/>
                    <a:pt x="297" y="602"/>
                  </a:cubicBezTo>
                  <a:cubicBezTo>
                    <a:pt x="297" y="618"/>
                    <a:pt x="297" y="618"/>
                    <a:pt x="297" y="618"/>
                  </a:cubicBezTo>
                  <a:cubicBezTo>
                    <a:pt x="353" y="618"/>
                    <a:pt x="353" y="618"/>
                    <a:pt x="353" y="618"/>
                  </a:cubicBezTo>
                  <a:cubicBezTo>
                    <a:pt x="358" y="618"/>
                    <a:pt x="361" y="614"/>
                    <a:pt x="361" y="609"/>
                  </a:cubicBezTo>
                  <a:cubicBezTo>
                    <a:pt x="361" y="290"/>
                    <a:pt x="361" y="290"/>
                    <a:pt x="361" y="290"/>
                  </a:cubicBezTo>
                  <a:cubicBezTo>
                    <a:pt x="361" y="287"/>
                    <a:pt x="360" y="285"/>
                    <a:pt x="358" y="283"/>
                  </a:cubicBezTo>
                  <a:lnTo>
                    <a:pt x="64" y="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b="1" dirty="0">
                <a:latin typeface="Roboto Bold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0985374" y="4240090"/>
              <a:ext cx="1600119" cy="1502153"/>
            </a:xfrm>
            <a:custGeom>
              <a:avLst/>
              <a:gdLst>
                <a:gd name="T0" fmla="*/ 425 w 435"/>
                <a:gd name="T1" fmla="*/ 177 h 408"/>
                <a:gd name="T2" fmla="*/ 401 w 435"/>
                <a:gd name="T3" fmla="*/ 170 h 408"/>
                <a:gd name="T4" fmla="*/ 381 w 435"/>
                <a:gd name="T5" fmla="*/ 178 h 408"/>
                <a:gd name="T6" fmla="*/ 358 w 435"/>
                <a:gd name="T7" fmla="*/ 189 h 408"/>
                <a:gd name="T8" fmla="*/ 319 w 435"/>
                <a:gd name="T9" fmla="*/ 189 h 408"/>
                <a:gd name="T10" fmla="*/ 319 w 435"/>
                <a:gd name="T11" fmla="*/ 9 h 408"/>
                <a:gd name="T12" fmla="*/ 311 w 435"/>
                <a:gd name="T13" fmla="*/ 0 h 408"/>
                <a:gd name="T14" fmla="*/ 309 w 435"/>
                <a:gd name="T15" fmla="*/ 0 h 408"/>
                <a:gd name="T16" fmla="*/ 309 w 435"/>
                <a:gd name="T17" fmla="*/ 0 h 408"/>
                <a:gd name="T18" fmla="*/ 308 w 435"/>
                <a:gd name="T19" fmla="*/ 0 h 408"/>
                <a:gd name="T20" fmla="*/ 283 w 435"/>
                <a:gd name="T21" fmla="*/ 11 h 408"/>
                <a:gd name="T22" fmla="*/ 283 w 435"/>
                <a:gd name="T23" fmla="*/ 11 h 408"/>
                <a:gd name="T24" fmla="*/ 282 w 435"/>
                <a:gd name="T25" fmla="*/ 11 h 408"/>
                <a:gd name="T26" fmla="*/ 282 w 435"/>
                <a:gd name="T27" fmla="*/ 12 h 408"/>
                <a:gd name="T28" fmla="*/ 3 w 435"/>
                <a:gd name="T29" fmla="*/ 252 h 408"/>
                <a:gd name="T30" fmla="*/ 0 w 435"/>
                <a:gd name="T31" fmla="*/ 258 h 408"/>
                <a:gd name="T32" fmla="*/ 0 w 435"/>
                <a:gd name="T33" fmla="*/ 292 h 408"/>
                <a:gd name="T34" fmla="*/ 8 w 435"/>
                <a:gd name="T35" fmla="*/ 301 h 408"/>
                <a:gd name="T36" fmla="*/ 233 w 435"/>
                <a:gd name="T37" fmla="*/ 301 h 408"/>
                <a:gd name="T38" fmla="*/ 233 w 435"/>
                <a:gd name="T39" fmla="*/ 329 h 408"/>
                <a:gd name="T40" fmla="*/ 233 w 435"/>
                <a:gd name="T41" fmla="*/ 330 h 408"/>
                <a:gd name="T42" fmla="*/ 220 w 435"/>
                <a:gd name="T43" fmla="*/ 354 h 408"/>
                <a:gd name="T44" fmla="*/ 212 w 435"/>
                <a:gd name="T45" fmla="*/ 374 h 408"/>
                <a:gd name="T46" fmla="*/ 218 w 435"/>
                <a:gd name="T47" fmla="*/ 397 h 408"/>
                <a:gd name="T48" fmla="*/ 245 w 435"/>
                <a:gd name="T49" fmla="*/ 408 h 408"/>
                <a:gd name="T50" fmla="*/ 270 w 435"/>
                <a:gd name="T51" fmla="*/ 398 h 408"/>
                <a:gd name="T52" fmla="*/ 277 w 435"/>
                <a:gd name="T53" fmla="*/ 374 h 408"/>
                <a:gd name="T54" fmla="*/ 269 w 435"/>
                <a:gd name="T55" fmla="*/ 354 h 408"/>
                <a:gd name="T56" fmla="*/ 258 w 435"/>
                <a:gd name="T57" fmla="*/ 331 h 408"/>
                <a:gd name="T58" fmla="*/ 258 w 435"/>
                <a:gd name="T59" fmla="*/ 301 h 408"/>
                <a:gd name="T60" fmla="*/ 310 w 435"/>
                <a:gd name="T61" fmla="*/ 301 h 408"/>
                <a:gd name="T62" fmla="*/ 319 w 435"/>
                <a:gd name="T63" fmla="*/ 292 h 408"/>
                <a:gd name="T64" fmla="*/ 319 w 435"/>
                <a:gd name="T65" fmla="*/ 214 h 408"/>
                <a:gd name="T66" fmla="*/ 356 w 435"/>
                <a:gd name="T67" fmla="*/ 214 h 408"/>
                <a:gd name="T68" fmla="*/ 357 w 435"/>
                <a:gd name="T69" fmla="*/ 214 h 408"/>
                <a:gd name="T70" fmla="*/ 381 w 435"/>
                <a:gd name="T71" fmla="*/ 227 h 408"/>
                <a:gd name="T72" fmla="*/ 401 w 435"/>
                <a:gd name="T73" fmla="*/ 236 h 408"/>
                <a:gd name="T74" fmla="*/ 425 w 435"/>
                <a:gd name="T75" fmla="*/ 229 h 408"/>
                <a:gd name="T76" fmla="*/ 435 w 435"/>
                <a:gd name="T77" fmla="*/ 203 h 408"/>
                <a:gd name="T78" fmla="*/ 425 w 435"/>
                <a:gd name="T79" fmla="*/ 17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5" h="408">
                  <a:moveTo>
                    <a:pt x="425" y="177"/>
                  </a:moveTo>
                  <a:cubicBezTo>
                    <a:pt x="419" y="172"/>
                    <a:pt x="410" y="170"/>
                    <a:pt x="401" y="170"/>
                  </a:cubicBezTo>
                  <a:cubicBezTo>
                    <a:pt x="393" y="170"/>
                    <a:pt x="388" y="173"/>
                    <a:pt x="381" y="178"/>
                  </a:cubicBezTo>
                  <a:cubicBezTo>
                    <a:pt x="375" y="182"/>
                    <a:pt x="368" y="189"/>
                    <a:pt x="358" y="189"/>
                  </a:cubicBezTo>
                  <a:cubicBezTo>
                    <a:pt x="319" y="189"/>
                    <a:pt x="319" y="189"/>
                    <a:pt x="319" y="189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9" y="4"/>
                    <a:pt x="316" y="0"/>
                    <a:pt x="311" y="0"/>
                  </a:cubicBezTo>
                  <a:cubicBezTo>
                    <a:pt x="311" y="0"/>
                    <a:pt x="310" y="0"/>
                    <a:pt x="309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09" y="0"/>
                    <a:pt x="308" y="0"/>
                    <a:pt x="308" y="0"/>
                  </a:cubicBezTo>
                  <a:cubicBezTo>
                    <a:pt x="299" y="3"/>
                    <a:pt x="291" y="6"/>
                    <a:pt x="283" y="11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3" y="11"/>
                    <a:pt x="282" y="11"/>
                    <a:pt x="282" y="11"/>
                  </a:cubicBezTo>
                  <a:cubicBezTo>
                    <a:pt x="282" y="11"/>
                    <a:pt x="282" y="12"/>
                    <a:pt x="282" y="12"/>
                  </a:cubicBezTo>
                  <a:cubicBezTo>
                    <a:pt x="282" y="12"/>
                    <a:pt x="154" y="121"/>
                    <a:pt x="3" y="252"/>
                  </a:cubicBezTo>
                  <a:cubicBezTo>
                    <a:pt x="1" y="253"/>
                    <a:pt x="0" y="256"/>
                    <a:pt x="0" y="258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7"/>
                    <a:pt x="4" y="301"/>
                    <a:pt x="8" y="301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329"/>
                    <a:pt x="233" y="329"/>
                    <a:pt x="233" y="329"/>
                  </a:cubicBezTo>
                  <a:cubicBezTo>
                    <a:pt x="233" y="330"/>
                    <a:pt x="233" y="330"/>
                    <a:pt x="233" y="330"/>
                  </a:cubicBezTo>
                  <a:cubicBezTo>
                    <a:pt x="232" y="341"/>
                    <a:pt x="225" y="348"/>
                    <a:pt x="220" y="354"/>
                  </a:cubicBezTo>
                  <a:cubicBezTo>
                    <a:pt x="215" y="360"/>
                    <a:pt x="212" y="366"/>
                    <a:pt x="212" y="374"/>
                  </a:cubicBezTo>
                  <a:cubicBezTo>
                    <a:pt x="212" y="383"/>
                    <a:pt x="214" y="392"/>
                    <a:pt x="218" y="397"/>
                  </a:cubicBezTo>
                  <a:cubicBezTo>
                    <a:pt x="223" y="403"/>
                    <a:pt x="231" y="407"/>
                    <a:pt x="245" y="408"/>
                  </a:cubicBezTo>
                  <a:cubicBezTo>
                    <a:pt x="258" y="408"/>
                    <a:pt x="266" y="404"/>
                    <a:pt x="270" y="398"/>
                  </a:cubicBezTo>
                  <a:cubicBezTo>
                    <a:pt x="275" y="392"/>
                    <a:pt x="277" y="383"/>
                    <a:pt x="277" y="374"/>
                  </a:cubicBezTo>
                  <a:cubicBezTo>
                    <a:pt x="277" y="366"/>
                    <a:pt x="274" y="360"/>
                    <a:pt x="269" y="354"/>
                  </a:cubicBezTo>
                  <a:cubicBezTo>
                    <a:pt x="265" y="348"/>
                    <a:pt x="258" y="341"/>
                    <a:pt x="258" y="331"/>
                  </a:cubicBezTo>
                  <a:cubicBezTo>
                    <a:pt x="258" y="301"/>
                    <a:pt x="258" y="301"/>
                    <a:pt x="258" y="301"/>
                  </a:cubicBezTo>
                  <a:cubicBezTo>
                    <a:pt x="310" y="301"/>
                    <a:pt x="310" y="301"/>
                    <a:pt x="310" y="301"/>
                  </a:cubicBezTo>
                  <a:cubicBezTo>
                    <a:pt x="315" y="301"/>
                    <a:pt x="319" y="297"/>
                    <a:pt x="319" y="292"/>
                  </a:cubicBezTo>
                  <a:cubicBezTo>
                    <a:pt x="319" y="214"/>
                    <a:pt x="319" y="214"/>
                    <a:pt x="319" y="214"/>
                  </a:cubicBezTo>
                  <a:cubicBezTo>
                    <a:pt x="356" y="214"/>
                    <a:pt x="356" y="214"/>
                    <a:pt x="356" y="214"/>
                  </a:cubicBezTo>
                  <a:cubicBezTo>
                    <a:pt x="357" y="214"/>
                    <a:pt x="357" y="214"/>
                    <a:pt x="357" y="214"/>
                  </a:cubicBezTo>
                  <a:cubicBezTo>
                    <a:pt x="368" y="215"/>
                    <a:pt x="375" y="222"/>
                    <a:pt x="381" y="227"/>
                  </a:cubicBezTo>
                  <a:cubicBezTo>
                    <a:pt x="388" y="232"/>
                    <a:pt x="393" y="236"/>
                    <a:pt x="401" y="236"/>
                  </a:cubicBezTo>
                  <a:cubicBezTo>
                    <a:pt x="410" y="236"/>
                    <a:pt x="419" y="233"/>
                    <a:pt x="425" y="229"/>
                  </a:cubicBezTo>
                  <a:cubicBezTo>
                    <a:pt x="430" y="224"/>
                    <a:pt x="435" y="217"/>
                    <a:pt x="435" y="203"/>
                  </a:cubicBezTo>
                  <a:cubicBezTo>
                    <a:pt x="435" y="189"/>
                    <a:pt x="431" y="181"/>
                    <a:pt x="425" y="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b="1" dirty="0">
                <a:latin typeface="Roboto Bold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660014" y="4692602"/>
              <a:ext cx="1390191" cy="2211242"/>
            </a:xfrm>
            <a:custGeom>
              <a:avLst/>
              <a:gdLst>
                <a:gd name="T0" fmla="*/ 375 w 378"/>
                <a:gd name="T1" fmla="*/ 475 h 601"/>
                <a:gd name="T2" fmla="*/ 266 w 378"/>
                <a:gd name="T3" fmla="*/ 374 h 601"/>
                <a:gd name="T4" fmla="*/ 265 w 378"/>
                <a:gd name="T5" fmla="*/ 194 h 601"/>
                <a:gd name="T6" fmla="*/ 265 w 378"/>
                <a:gd name="T7" fmla="*/ 39 h 601"/>
                <a:gd name="T8" fmla="*/ 252 w 378"/>
                <a:gd name="T9" fmla="*/ 18 h 601"/>
                <a:gd name="T10" fmla="*/ 226 w 378"/>
                <a:gd name="T11" fmla="*/ 8 h 601"/>
                <a:gd name="T12" fmla="*/ 150 w 378"/>
                <a:gd name="T13" fmla="*/ 0 h 601"/>
                <a:gd name="T14" fmla="*/ 75 w 378"/>
                <a:gd name="T15" fmla="*/ 8 h 601"/>
                <a:gd name="T16" fmla="*/ 48 w 378"/>
                <a:gd name="T17" fmla="*/ 18 h 601"/>
                <a:gd name="T18" fmla="*/ 35 w 378"/>
                <a:gd name="T19" fmla="*/ 39 h 601"/>
                <a:gd name="T20" fmla="*/ 35 w 378"/>
                <a:gd name="T21" fmla="*/ 209 h 601"/>
                <a:gd name="T22" fmla="*/ 15 w 378"/>
                <a:gd name="T23" fmla="*/ 191 h 601"/>
                <a:gd name="T24" fmla="*/ 5 w 378"/>
                <a:gd name="T25" fmla="*/ 190 h 601"/>
                <a:gd name="T26" fmla="*/ 0 w 378"/>
                <a:gd name="T27" fmla="*/ 197 h 601"/>
                <a:gd name="T28" fmla="*/ 0 w 378"/>
                <a:gd name="T29" fmla="*/ 481 h 601"/>
                <a:gd name="T30" fmla="*/ 9 w 378"/>
                <a:gd name="T31" fmla="*/ 490 h 601"/>
                <a:gd name="T32" fmla="*/ 138 w 378"/>
                <a:gd name="T33" fmla="*/ 490 h 601"/>
                <a:gd name="T34" fmla="*/ 138 w 378"/>
                <a:gd name="T35" fmla="*/ 523 h 601"/>
                <a:gd name="T36" fmla="*/ 138 w 378"/>
                <a:gd name="T37" fmla="*/ 523 h 601"/>
                <a:gd name="T38" fmla="*/ 124 w 378"/>
                <a:gd name="T39" fmla="*/ 547 h 601"/>
                <a:gd name="T40" fmla="*/ 116 w 378"/>
                <a:gd name="T41" fmla="*/ 567 h 601"/>
                <a:gd name="T42" fmla="*/ 122 w 378"/>
                <a:gd name="T43" fmla="*/ 591 h 601"/>
                <a:gd name="T44" fmla="*/ 149 w 378"/>
                <a:gd name="T45" fmla="*/ 601 h 601"/>
                <a:gd name="T46" fmla="*/ 175 w 378"/>
                <a:gd name="T47" fmla="*/ 591 h 601"/>
                <a:gd name="T48" fmla="*/ 182 w 378"/>
                <a:gd name="T49" fmla="*/ 567 h 601"/>
                <a:gd name="T50" fmla="*/ 174 w 378"/>
                <a:gd name="T51" fmla="*/ 547 h 601"/>
                <a:gd name="T52" fmla="*/ 162 w 378"/>
                <a:gd name="T53" fmla="*/ 524 h 601"/>
                <a:gd name="T54" fmla="*/ 162 w 378"/>
                <a:gd name="T55" fmla="*/ 490 h 601"/>
                <a:gd name="T56" fmla="*/ 370 w 378"/>
                <a:gd name="T57" fmla="*/ 490 h 601"/>
                <a:gd name="T58" fmla="*/ 377 w 378"/>
                <a:gd name="T59" fmla="*/ 484 h 601"/>
                <a:gd name="T60" fmla="*/ 375 w 378"/>
                <a:gd name="T61" fmla="*/ 47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8" h="601">
                  <a:moveTo>
                    <a:pt x="375" y="475"/>
                  </a:moveTo>
                  <a:cubicBezTo>
                    <a:pt x="313" y="418"/>
                    <a:pt x="268" y="377"/>
                    <a:pt x="266" y="374"/>
                  </a:cubicBezTo>
                  <a:cubicBezTo>
                    <a:pt x="266" y="345"/>
                    <a:pt x="266" y="268"/>
                    <a:pt x="265" y="194"/>
                  </a:cubicBezTo>
                  <a:cubicBezTo>
                    <a:pt x="265" y="119"/>
                    <a:pt x="265" y="47"/>
                    <a:pt x="265" y="39"/>
                  </a:cubicBezTo>
                  <a:cubicBezTo>
                    <a:pt x="265" y="30"/>
                    <a:pt x="259" y="23"/>
                    <a:pt x="252" y="18"/>
                  </a:cubicBezTo>
                  <a:cubicBezTo>
                    <a:pt x="245" y="14"/>
                    <a:pt x="236" y="11"/>
                    <a:pt x="226" y="8"/>
                  </a:cubicBezTo>
                  <a:cubicBezTo>
                    <a:pt x="205" y="3"/>
                    <a:pt x="177" y="0"/>
                    <a:pt x="150" y="0"/>
                  </a:cubicBezTo>
                  <a:cubicBezTo>
                    <a:pt x="123" y="0"/>
                    <a:pt x="96" y="3"/>
                    <a:pt x="75" y="8"/>
                  </a:cubicBezTo>
                  <a:cubicBezTo>
                    <a:pt x="64" y="10"/>
                    <a:pt x="55" y="14"/>
                    <a:pt x="48" y="18"/>
                  </a:cubicBezTo>
                  <a:cubicBezTo>
                    <a:pt x="41" y="23"/>
                    <a:pt x="35" y="30"/>
                    <a:pt x="35" y="39"/>
                  </a:cubicBezTo>
                  <a:cubicBezTo>
                    <a:pt x="35" y="209"/>
                    <a:pt x="35" y="209"/>
                    <a:pt x="35" y="209"/>
                  </a:cubicBezTo>
                  <a:cubicBezTo>
                    <a:pt x="15" y="191"/>
                    <a:pt x="15" y="191"/>
                    <a:pt x="15" y="191"/>
                  </a:cubicBezTo>
                  <a:cubicBezTo>
                    <a:pt x="12" y="188"/>
                    <a:pt x="8" y="188"/>
                    <a:pt x="5" y="190"/>
                  </a:cubicBezTo>
                  <a:cubicBezTo>
                    <a:pt x="3" y="191"/>
                    <a:pt x="0" y="194"/>
                    <a:pt x="0" y="197"/>
                  </a:cubicBezTo>
                  <a:cubicBezTo>
                    <a:pt x="0" y="481"/>
                    <a:pt x="0" y="481"/>
                    <a:pt x="0" y="481"/>
                  </a:cubicBezTo>
                  <a:cubicBezTo>
                    <a:pt x="0" y="486"/>
                    <a:pt x="4" y="490"/>
                    <a:pt x="9" y="490"/>
                  </a:cubicBezTo>
                  <a:cubicBezTo>
                    <a:pt x="138" y="490"/>
                    <a:pt x="138" y="490"/>
                    <a:pt x="138" y="490"/>
                  </a:cubicBezTo>
                  <a:cubicBezTo>
                    <a:pt x="138" y="523"/>
                    <a:pt x="138" y="523"/>
                    <a:pt x="138" y="523"/>
                  </a:cubicBezTo>
                  <a:cubicBezTo>
                    <a:pt x="138" y="523"/>
                    <a:pt x="138" y="523"/>
                    <a:pt x="138" y="523"/>
                  </a:cubicBezTo>
                  <a:cubicBezTo>
                    <a:pt x="137" y="534"/>
                    <a:pt x="129" y="541"/>
                    <a:pt x="124" y="547"/>
                  </a:cubicBezTo>
                  <a:cubicBezTo>
                    <a:pt x="119" y="554"/>
                    <a:pt x="116" y="559"/>
                    <a:pt x="116" y="567"/>
                  </a:cubicBezTo>
                  <a:cubicBezTo>
                    <a:pt x="116" y="577"/>
                    <a:pt x="118" y="585"/>
                    <a:pt x="122" y="591"/>
                  </a:cubicBezTo>
                  <a:cubicBezTo>
                    <a:pt x="127" y="596"/>
                    <a:pt x="135" y="601"/>
                    <a:pt x="149" y="601"/>
                  </a:cubicBezTo>
                  <a:cubicBezTo>
                    <a:pt x="163" y="601"/>
                    <a:pt x="170" y="597"/>
                    <a:pt x="175" y="591"/>
                  </a:cubicBezTo>
                  <a:cubicBezTo>
                    <a:pt x="179" y="585"/>
                    <a:pt x="182" y="576"/>
                    <a:pt x="182" y="567"/>
                  </a:cubicBezTo>
                  <a:cubicBezTo>
                    <a:pt x="182" y="559"/>
                    <a:pt x="178" y="554"/>
                    <a:pt x="174" y="547"/>
                  </a:cubicBezTo>
                  <a:cubicBezTo>
                    <a:pt x="169" y="541"/>
                    <a:pt x="162" y="535"/>
                    <a:pt x="162" y="524"/>
                  </a:cubicBezTo>
                  <a:cubicBezTo>
                    <a:pt x="162" y="490"/>
                    <a:pt x="162" y="490"/>
                    <a:pt x="162" y="490"/>
                  </a:cubicBezTo>
                  <a:cubicBezTo>
                    <a:pt x="370" y="490"/>
                    <a:pt x="370" y="490"/>
                    <a:pt x="370" y="490"/>
                  </a:cubicBezTo>
                  <a:cubicBezTo>
                    <a:pt x="373" y="490"/>
                    <a:pt x="376" y="487"/>
                    <a:pt x="377" y="484"/>
                  </a:cubicBezTo>
                  <a:cubicBezTo>
                    <a:pt x="378" y="481"/>
                    <a:pt x="378" y="477"/>
                    <a:pt x="375" y="4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b="1" dirty="0">
                <a:latin typeface="Roboto Bold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9492552" y="5443679"/>
              <a:ext cx="1810046" cy="1048087"/>
            </a:xfrm>
            <a:custGeom>
              <a:avLst/>
              <a:gdLst>
                <a:gd name="T0" fmla="*/ 481 w 492"/>
                <a:gd name="T1" fmla="*/ 196 h 285"/>
                <a:gd name="T2" fmla="*/ 458 w 492"/>
                <a:gd name="T3" fmla="*/ 189 h 285"/>
                <a:gd name="T4" fmla="*/ 438 w 492"/>
                <a:gd name="T5" fmla="*/ 197 h 285"/>
                <a:gd name="T6" fmla="*/ 414 w 492"/>
                <a:gd name="T7" fmla="*/ 208 h 285"/>
                <a:gd name="T8" fmla="*/ 379 w 492"/>
                <a:gd name="T9" fmla="*/ 208 h 285"/>
                <a:gd name="T10" fmla="*/ 379 w 492"/>
                <a:gd name="T11" fmla="*/ 5 h 285"/>
                <a:gd name="T12" fmla="*/ 375 w 492"/>
                <a:gd name="T13" fmla="*/ 0 h 285"/>
                <a:gd name="T14" fmla="*/ 329 w 492"/>
                <a:gd name="T15" fmla="*/ 0 h 285"/>
                <a:gd name="T16" fmla="*/ 329 w 492"/>
                <a:gd name="T17" fmla="*/ 0 h 285"/>
                <a:gd name="T18" fmla="*/ 328 w 492"/>
                <a:gd name="T19" fmla="*/ 0 h 285"/>
                <a:gd name="T20" fmla="*/ 326 w 492"/>
                <a:gd name="T21" fmla="*/ 1 h 285"/>
                <a:gd name="T22" fmla="*/ 3 w 492"/>
                <a:gd name="T23" fmla="*/ 278 h 285"/>
                <a:gd name="T24" fmla="*/ 2 w 492"/>
                <a:gd name="T25" fmla="*/ 284 h 285"/>
                <a:gd name="T26" fmla="*/ 5 w 492"/>
                <a:gd name="T27" fmla="*/ 285 h 285"/>
                <a:gd name="T28" fmla="*/ 375 w 492"/>
                <a:gd name="T29" fmla="*/ 285 h 285"/>
                <a:gd name="T30" fmla="*/ 379 w 492"/>
                <a:gd name="T31" fmla="*/ 281 h 285"/>
                <a:gd name="T32" fmla="*/ 379 w 492"/>
                <a:gd name="T33" fmla="*/ 233 h 285"/>
                <a:gd name="T34" fmla="*/ 413 w 492"/>
                <a:gd name="T35" fmla="*/ 233 h 285"/>
                <a:gd name="T36" fmla="*/ 414 w 492"/>
                <a:gd name="T37" fmla="*/ 233 h 285"/>
                <a:gd name="T38" fmla="*/ 438 w 492"/>
                <a:gd name="T39" fmla="*/ 246 h 285"/>
                <a:gd name="T40" fmla="*/ 458 w 492"/>
                <a:gd name="T41" fmla="*/ 255 h 285"/>
                <a:gd name="T42" fmla="*/ 481 w 492"/>
                <a:gd name="T43" fmla="*/ 248 h 285"/>
                <a:gd name="T44" fmla="*/ 491 w 492"/>
                <a:gd name="T45" fmla="*/ 222 h 285"/>
                <a:gd name="T46" fmla="*/ 481 w 492"/>
                <a:gd name="T47" fmla="*/ 19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2" h="285">
                  <a:moveTo>
                    <a:pt x="481" y="196"/>
                  </a:moveTo>
                  <a:cubicBezTo>
                    <a:pt x="475" y="191"/>
                    <a:pt x="467" y="189"/>
                    <a:pt x="458" y="189"/>
                  </a:cubicBezTo>
                  <a:cubicBezTo>
                    <a:pt x="450" y="189"/>
                    <a:pt x="444" y="193"/>
                    <a:pt x="438" y="197"/>
                  </a:cubicBezTo>
                  <a:cubicBezTo>
                    <a:pt x="432" y="202"/>
                    <a:pt x="425" y="208"/>
                    <a:pt x="414" y="208"/>
                  </a:cubicBezTo>
                  <a:cubicBezTo>
                    <a:pt x="379" y="208"/>
                    <a:pt x="379" y="208"/>
                    <a:pt x="379" y="208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79" y="2"/>
                    <a:pt x="377" y="0"/>
                    <a:pt x="375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7" y="1"/>
                    <a:pt x="327" y="1"/>
                    <a:pt x="326" y="1"/>
                  </a:cubicBezTo>
                  <a:cubicBezTo>
                    <a:pt x="217" y="95"/>
                    <a:pt x="108" y="188"/>
                    <a:pt x="3" y="278"/>
                  </a:cubicBezTo>
                  <a:cubicBezTo>
                    <a:pt x="1" y="279"/>
                    <a:pt x="0" y="282"/>
                    <a:pt x="2" y="284"/>
                  </a:cubicBezTo>
                  <a:cubicBezTo>
                    <a:pt x="3" y="285"/>
                    <a:pt x="4" y="285"/>
                    <a:pt x="5" y="285"/>
                  </a:cubicBezTo>
                  <a:cubicBezTo>
                    <a:pt x="375" y="285"/>
                    <a:pt x="375" y="285"/>
                    <a:pt x="375" y="285"/>
                  </a:cubicBezTo>
                  <a:cubicBezTo>
                    <a:pt x="377" y="285"/>
                    <a:pt x="379" y="283"/>
                    <a:pt x="379" y="281"/>
                  </a:cubicBezTo>
                  <a:cubicBezTo>
                    <a:pt x="379" y="233"/>
                    <a:pt x="379" y="233"/>
                    <a:pt x="379" y="233"/>
                  </a:cubicBezTo>
                  <a:cubicBezTo>
                    <a:pt x="413" y="233"/>
                    <a:pt x="413" y="233"/>
                    <a:pt x="413" y="233"/>
                  </a:cubicBezTo>
                  <a:cubicBezTo>
                    <a:pt x="413" y="233"/>
                    <a:pt x="413" y="233"/>
                    <a:pt x="414" y="233"/>
                  </a:cubicBezTo>
                  <a:cubicBezTo>
                    <a:pt x="425" y="234"/>
                    <a:pt x="431" y="241"/>
                    <a:pt x="438" y="246"/>
                  </a:cubicBezTo>
                  <a:cubicBezTo>
                    <a:pt x="444" y="251"/>
                    <a:pt x="450" y="255"/>
                    <a:pt x="458" y="255"/>
                  </a:cubicBezTo>
                  <a:cubicBezTo>
                    <a:pt x="467" y="255"/>
                    <a:pt x="475" y="253"/>
                    <a:pt x="481" y="248"/>
                  </a:cubicBezTo>
                  <a:cubicBezTo>
                    <a:pt x="487" y="243"/>
                    <a:pt x="491" y="236"/>
                    <a:pt x="491" y="222"/>
                  </a:cubicBezTo>
                  <a:cubicBezTo>
                    <a:pt x="492" y="208"/>
                    <a:pt x="487" y="201"/>
                    <a:pt x="481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b="1" dirty="0">
                <a:latin typeface="Roboto Bold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0570183" y="5429682"/>
              <a:ext cx="1589234" cy="2634209"/>
            </a:xfrm>
            <a:custGeom>
              <a:avLst/>
              <a:gdLst>
                <a:gd name="T0" fmla="*/ 423 w 432"/>
                <a:gd name="T1" fmla="*/ 0 h 716"/>
                <a:gd name="T2" fmla="*/ 393 w 432"/>
                <a:gd name="T3" fmla="*/ 0 h 716"/>
                <a:gd name="T4" fmla="*/ 393 w 432"/>
                <a:gd name="T5" fmla="*/ 8 h 716"/>
                <a:gd name="T6" fmla="*/ 400 w 432"/>
                <a:gd name="T7" fmla="*/ 19 h 716"/>
                <a:gd name="T8" fmla="*/ 412 w 432"/>
                <a:gd name="T9" fmla="*/ 51 h 716"/>
                <a:gd name="T10" fmla="*/ 400 w 432"/>
                <a:gd name="T11" fmla="*/ 88 h 716"/>
                <a:gd name="T12" fmla="*/ 357 w 432"/>
                <a:gd name="T13" fmla="*/ 106 h 716"/>
                <a:gd name="T14" fmla="*/ 315 w 432"/>
                <a:gd name="T15" fmla="*/ 88 h 716"/>
                <a:gd name="T16" fmla="*/ 303 w 432"/>
                <a:gd name="T17" fmla="*/ 51 h 716"/>
                <a:gd name="T18" fmla="*/ 316 w 432"/>
                <a:gd name="T19" fmla="*/ 18 h 716"/>
                <a:gd name="T20" fmla="*/ 325 w 432"/>
                <a:gd name="T21" fmla="*/ 5 h 716"/>
                <a:gd name="T22" fmla="*/ 325 w 432"/>
                <a:gd name="T23" fmla="*/ 0 h 716"/>
                <a:gd name="T24" fmla="*/ 122 w 432"/>
                <a:gd name="T25" fmla="*/ 0 h 716"/>
                <a:gd name="T26" fmla="*/ 121 w 432"/>
                <a:gd name="T27" fmla="*/ 0 h 716"/>
                <a:gd name="T28" fmla="*/ 121 w 432"/>
                <a:gd name="T29" fmla="*/ 0 h 716"/>
                <a:gd name="T30" fmla="*/ 120 w 432"/>
                <a:gd name="T31" fmla="*/ 0 h 716"/>
                <a:gd name="T32" fmla="*/ 113 w 432"/>
                <a:gd name="T33" fmla="*/ 9 h 716"/>
                <a:gd name="T34" fmla="*/ 113 w 432"/>
                <a:gd name="T35" fmla="*/ 191 h 716"/>
                <a:gd name="T36" fmla="*/ 121 w 432"/>
                <a:gd name="T37" fmla="*/ 191 h 716"/>
                <a:gd name="T38" fmla="*/ 132 w 432"/>
                <a:gd name="T39" fmla="*/ 184 h 716"/>
                <a:gd name="T40" fmla="*/ 165 w 432"/>
                <a:gd name="T41" fmla="*/ 172 h 716"/>
                <a:gd name="T42" fmla="*/ 202 w 432"/>
                <a:gd name="T43" fmla="*/ 183 h 716"/>
                <a:gd name="T44" fmla="*/ 220 w 432"/>
                <a:gd name="T45" fmla="*/ 226 h 716"/>
                <a:gd name="T46" fmla="*/ 202 w 432"/>
                <a:gd name="T47" fmla="*/ 269 h 716"/>
                <a:gd name="T48" fmla="*/ 165 w 432"/>
                <a:gd name="T49" fmla="*/ 281 h 716"/>
                <a:gd name="T50" fmla="*/ 131 w 432"/>
                <a:gd name="T51" fmla="*/ 267 h 716"/>
                <a:gd name="T52" fmla="*/ 119 w 432"/>
                <a:gd name="T53" fmla="*/ 259 h 716"/>
                <a:gd name="T54" fmla="*/ 113 w 432"/>
                <a:gd name="T55" fmla="*/ 259 h 716"/>
                <a:gd name="T56" fmla="*/ 113 w 432"/>
                <a:gd name="T57" fmla="*/ 388 h 716"/>
                <a:gd name="T58" fmla="*/ 78 w 432"/>
                <a:gd name="T59" fmla="*/ 388 h 716"/>
                <a:gd name="T60" fmla="*/ 77 w 432"/>
                <a:gd name="T61" fmla="*/ 388 h 716"/>
                <a:gd name="T62" fmla="*/ 53 w 432"/>
                <a:gd name="T63" fmla="*/ 375 h 716"/>
                <a:gd name="T64" fmla="*/ 34 w 432"/>
                <a:gd name="T65" fmla="*/ 366 h 716"/>
                <a:gd name="T66" fmla="*/ 10 w 432"/>
                <a:gd name="T67" fmla="*/ 373 h 716"/>
                <a:gd name="T68" fmla="*/ 0 w 432"/>
                <a:gd name="T69" fmla="*/ 399 h 716"/>
                <a:gd name="T70" fmla="*/ 10 w 432"/>
                <a:gd name="T71" fmla="*/ 425 h 716"/>
                <a:gd name="T72" fmla="*/ 34 w 432"/>
                <a:gd name="T73" fmla="*/ 432 h 716"/>
                <a:gd name="T74" fmla="*/ 53 w 432"/>
                <a:gd name="T75" fmla="*/ 424 h 716"/>
                <a:gd name="T76" fmla="*/ 77 w 432"/>
                <a:gd name="T77" fmla="*/ 413 h 716"/>
                <a:gd name="T78" fmla="*/ 113 w 432"/>
                <a:gd name="T79" fmla="*/ 413 h 716"/>
                <a:gd name="T80" fmla="*/ 113 w 432"/>
                <a:gd name="T81" fmla="*/ 707 h 716"/>
                <a:gd name="T82" fmla="*/ 121 w 432"/>
                <a:gd name="T83" fmla="*/ 716 h 716"/>
                <a:gd name="T84" fmla="*/ 423 w 432"/>
                <a:gd name="T85" fmla="*/ 716 h 716"/>
                <a:gd name="T86" fmla="*/ 432 w 432"/>
                <a:gd name="T87" fmla="*/ 707 h 716"/>
                <a:gd name="T88" fmla="*/ 432 w 432"/>
                <a:gd name="T89" fmla="*/ 634 h 716"/>
                <a:gd name="T90" fmla="*/ 421 w 432"/>
                <a:gd name="T91" fmla="*/ 641 h 716"/>
                <a:gd name="T92" fmla="*/ 389 w 432"/>
                <a:gd name="T93" fmla="*/ 653 h 716"/>
                <a:gd name="T94" fmla="*/ 351 w 432"/>
                <a:gd name="T95" fmla="*/ 642 h 716"/>
                <a:gd name="T96" fmla="*/ 333 w 432"/>
                <a:gd name="T97" fmla="*/ 599 h 716"/>
                <a:gd name="T98" fmla="*/ 351 w 432"/>
                <a:gd name="T99" fmla="*/ 556 h 716"/>
                <a:gd name="T100" fmla="*/ 389 w 432"/>
                <a:gd name="T101" fmla="*/ 545 h 716"/>
                <a:gd name="T102" fmla="*/ 422 w 432"/>
                <a:gd name="T103" fmla="*/ 558 h 716"/>
                <a:gd name="T104" fmla="*/ 432 w 432"/>
                <a:gd name="T105" fmla="*/ 565 h 716"/>
                <a:gd name="T106" fmla="*/ 432 w 432"/>
                <a:gd name="T107" fmla="*/ 9 h 716"/>
                <a:gd name="T108" fmla="*/ 423 w 432"/>
                <a:gd name="T10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2" h="716">
                  <a:moveTo>
                    <a:pt x="42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393" y="8"/>
                    <a:pt x="393" y="8"/>
                    <a:pt x="393" y="8"/>
                  </a:cubicBezTo>
                  <a:cubicBezTo>
                    <a:pt x="393" y="9"/>
                    <a:pt x="394" y="10"/>
                    <a:pt x="400" y="19"/>
                  </a:cubicBezTo>
                  <a:cubicBezTo>
                    <a:pt x="405" y="26"/>
                    <a:pt x="412" y="37"/>
                    <a:pt x="412" y="51"/>
                  </a:cubicBezTo>
                  <a:cubicBezTo>
                    <a:pt x="412" y="64"/>
                    <a:pt x="410" y="77"/>
                    <a:pt x="400" y="88"/>
                  </a:cubicBezTo>
                  <a:cubicBezTo>
                    <a:pt x="392" y="99"/>
                    <a:pt x="376" y="107"/>
                    <a:pt x="357" y="106"/>
                  </a:cubicBezTo>
                  <a:cubicBezTo>
                    <a:pt x="339" y="106"/>
                    <a:pt x="323" y="99"/>
                    <a:pt x="315" y="88"/>
                  </a:cubicBezTo>
                  <a:cubicBezTo>
                    <a:pt x="306" y="77"/>
                    <a:pt x="303" y="64"/>
                    <a:pt x="303" y="51"/>
                  </a:cubicBezTo>
                  <a:cubicBezTo>
                    <a:pt x="303" y="37"/>
                    <a:pt x="311" y="25"/>
                    <a:pt x="316" y="18"/>
                  </a:cubicBezTo>
                  <a:cubicBezTo>
                    <a:pt x="323" y="9"/>
                    <a:pt x="325" y="7"/>
                    <a:pt x="325" y="5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16" y="1"/>
                    <a:pt x="113" y="4"/>
                    <a:pt x="113" y="9"/>
                  </a:cubicBezTo>
                  <a:cubicBezTo>
                    <a:pt x="113" y="191"/>
                    <a:pt x="113" y="191"/>
                    <a:pt x="113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3" y="191"/>
                    <a:pt x="124" y="190"/>
                    <a:pt x="132" y="184"/>
                  </a:cubicBezTo>
                  <a:cubicBezTo>
                    <a:pt x="139" y="178"/>
                    <a:pt x="151" y="172"/>
                    <a:pt x="165" y="172"/>
                  </a:cubicBezTo>
                  <a:cubicBezTo>
                    <a:pt x="177" y="172"/>
                    <a:pt x="190" y="174"/>
                    <a:pt x="202" y="183"/>
                  </a:cubicBezTo>
                  <a:cubicBezTo>
                    <a:pt x="212" y="192"/>
                    <a:pt x="220" y="208"/>
                    <a:pt x="220" y="226"/>
                  </a:cubicBezTo>
                  <a:cubicBezTo>
                    <a:pt x="220" y="245"/>
                    <a:pt x="212" y="260"/>
                    <a:pt x="202" y="269"/>
                  </a:cubicBezTo>
                  <a:cubicBezTo>
                    <a:pt x="191" y="278"/>
                    <a:pt x="177" y="281"/>
                    <a:pt x="165" y="281"/>
                  </a:cubicBezTo>
                  <a:cubicBezTo>
                    <a:pt x="150" y="281"/>
                    <a:pt x="139" y="273"/>
                    <a:pt x="131" y="267"/>
                  </a:cubicBezTo>
                  <a:cubicBezTo>
                    <a:pt x="123" y="261"/>
                    <a:pt x="121" y="259"/>
                    <a:pt x="119" y="259"/>
                  </a:cubicBezTo>
                  <a:cubicBezTo>
                    <a:pt x="113" y="259"/>
                    <a:pt x="113" y="259"/>
                    <a:pt x="113" y="259"/>
                  </a:cubicBezTo>
                  <a:cubicBezTo>
                    <a:pt x="113" y="388"/>
                    <a:pt x="113" y="388"/>
                    <a:pt x="113" y="388"/>
                  </a:cubicBezTo>
                  <a:cubicBezTo>
                    <a:pt x="78" y="388"/>
                    <a:pt x="78" y="388"/>
                    <a:pt x="78" y="388"/>
                  </a:cubicBezTo>
                  <a:cubicBezTo>
                    <a:pt x="78" y="388"/>
                    <a:pt x="78" y="388"/>
                    <a:pt x="77" y="388"/>
                  </a:cubicBezTo>
                  <a:cubicBezTo>
                    <a:pt x="66" y="387"/>
                    <a:pt x="60" y="380"/>
                    <a:pt x="53" y="375"/>
                  </a:cubicBezTo>
                  <a:cubicBezTo>
                    <a:pt x="47" y="370"/>
                    <a:pt x="41" y="366"/>
                    <a:pt x="34" y="366"/>
                  </a:cubicBezTo>
                  <a:cubicBezTo>
                    <a:pt x="24" y="366"/>
                    <a:pt x="16" y="369"/>
                    <a:pt x="10" y="373"/>
                  </a:cubicBezTo>
                  <a:cubicBezTo>
                    <a:pt x="4" y="378"/>
                    <a:pt x="0" y="385"/>
                    <a:pt x="0" y="399"/>
                  </a:cubicBezTo>
                  <a:cubicBezTo>
                    <a:pt x="0" y="413"/>
                    <a:pt x="4" y="421"/>
                    <a:pt x="10" y="425"/>
                  </a:cubicBezTo>
                  <a:cubicBezTo>
                    <a:pt x="16" y="430"/>
                    <a:pt x="24" y="432"/>
                    <a:pt x="34" y="432"/>
                  </a:cubicBezTo>
                  <a:cubicBezTo>
                    <a:pt x="41" y="432"/>
                    <a:pt x="47" y="429"/>
                    <a:pt x="53" y="424"/>
                  </a:cubicBezTo>
                  <a:cubicBezTo>
                    <a:pt x="60" y="420"/>
                    <a:pt x="66" y="413"/>
                    <a:pt x="77" y="413"/>
                  </a:cubicBezTo>
                  <a:cubicBezTo>
                    <a:pt x="113" y="413"/>
                    <a:pt x="113" y="413"/>
                    <a:pt x="113" y="413"/>
                  </a:cubicBezTo>
                  <a:cubicBezTo>
                    <a:pt x="113" y="707"/>
                    <a:pt x="113" y="707"/>
                    <a:pt x="113" y="707"/>
                  </a:cubicBezTo>
                  <a:cubicBezTo>
                    <a:pt x="113" y="712"/>
                    <a:pt x="117" y="716"/>
                    <a:pt x="121" y="716"/>
                  </a:cubicBezTo>
                  <a:cubicBezTo>
                    <a:pt x="423" y="716"/>
                    <a:pt x="423" y="716"/>
                    <a:pt x="423" y="716"/>
                  </a:cubicBezTo>
                  <a:cubicBezTo>
                    <a:pt x="428" y="716"/>
                    <a:pt x="432" y="712"/>
                    <a:pt x="432" y="707"/>
                  </a:cubicBezTo>
                  <a:cubicBezTo>
                    <a:pt x="432" y="634"/>
                    <a:pt x="432" y="634"/>
                    <a:pt x="432" y="634"/>
                  </a:cubicBezTo>
                  <a:cubicBezTo>
                    <a:pt x="430" y="634"/>
                    <a:pt x="430" y="635"/>
                    <a:pt x="421" y="641"/>
                  </a:cubicBezTo>
                  <a:cubicBezTo>
                    <a:pt x="414" y="647"/>
                    <a:pt x="403" y="653"/>
                    <a:pt x="389" y="653"/>
                  </a:cubicBezTo>
                  <a:cubicBezTo>
                    <a:pt x="376" y="653"/>
                    <a:pt x="363" y="651"/>
                    <a:pt x="351" y="642"/>
                  </a:cubicBezTo>
                  <a:cubicBezTo>
                    <a:pt x="341" y="634"/>
                    <a:pt x="333" y="617"/>
                    <a:pt x="333" y="599"/>
                  </a:cubicBezTo>
                  <a:cubicBezTo>
                    <a:pt x="334" y="581"/>
                    <a:pt x="341" y="565"/>
                    <a:pt x="351" y="556"/>
                  </a:cubicBezTo>
                  <a:cubicBezTo>
                    <a:pt x="363" y="547"/>
                    <a:pt x="376" y="545"/>
                    <a:pt x="389" y="545"/>
                  </a:cubicBezTo>
                  <a:cubicBezTo>
                    <a:pt x="403" y="545"/>
                    <a:pt x="415" y="552"/>
                    <a:pt x="422" y="558"/>
                  </a:cubicBezTo>
                  <a:cubicBezTo>
                    <a:pt x="428" y="562"/>
                    <a:pt x="430" y="564"/>
                    <a:pt x="432" y="565"/>
                  </a:cubicBezTo>
                  <a:cubicBezTo>
                    <a:pt x="432" y="9"/>
                    <a:pt x="432" y="9"/>
                    <a:pt x="432" y="9"/>
                  </a:cubicBezTo>
                  <a:cubicBezTo>
                    <a:pt x="432" y="4"/>
                    <a:pt x="428" y="0"/>
                    <a:pt x="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b="1" dirty="0">
                <a:latin typeface="Roboto Bold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253198" y="6577289"/>
              <a:ext cx="2632655" cy="1357535"/>
            </a:xfrm>
            <a:custGeom>
              <a:avLst/>
              <a:gdLst>
                <a:gd name="T0" fmla="*/ 712 w 716"/>
                <a:gd name="T1" fmla="*/ 0 h 369"/>
                <a:gd name="T2" fmla="*/ 305 w 716"/>
                <a:gd name="T3" fmla="*/ 0 h 369"/>
                <a:gd name="T4" fmla="*/ 305 w 716"/>
                <a:gd name="T5" fmla="*/ 0 h 369"/>
                <a:gd name="T6" fmla="*/ 303 w 716"/>
                <a:gd name="T7" fmla="*/ 1 h 369"/>
                <a:gd name="T8" fmla="*/ 51 w 716"/>
                <a:gd name="T9" fmla="*/ 210 h 369"/>
                <a:gd name="T10" fmla="*/ 13 w 716"/>
                <a:gd name="T11" fmla="*/ 266 h 369"/>
                <a:gd name="T12" fmla="*/ 16 w 716"/>
                <a:gd name="T13" fmla="*/ 342 h 369"/>
                <a:gd name="T14" fmla="*/ 88 w 716"/>
                <a:gd name="T15" fmla="*/ 366 h 369"/>
                <a:gd name="T16" fmla="*/ 171 w 716"/>
                <a:gd name="T17" fmla="*/ 337 h 369"/>
                <a:gd name="T18" fmla="*/ 171 w 716"/>
                <a:gd name="T19" fmla="*/ 337 h 369"/>
                <a:gd name="T20" fmla="*/ 311 w 716"/>
                <a:gd name="T21" fmla="*/ 221 h 369"/>
                <a:gd name="T22" fmla="*/ 311 w 716"/>
                <a:gd name="T23" fmla="*/ 249 h 369"/>
                <a:gd name="T24" fmla="*/ 315 w 716"/>
                <a:gd name="T25" fmla="*/ 253 h 369"/>
                <a:gd name="T26" fmla="*/ 502 w 716"/>
                <a:gd name="T27" fmla="*/ 253 h 369"/>
                <a:gd name="T28" fmla="*/ 502 w 716"/>
                <a:gd name="T29" fmla="*/ 281 h 369"/>
                <a:gd name="T30" fmla="*/ 502 w 716"/>
                <a:gd name="T31" fmla="*/ 282 h 369"/>
                <a:gd name="T32" fmla="*/ 489 w 716"/>
                <a:gd name="T33" fmla="*/ 306 h 369"/>
                <a:gd name="T34" fmla="*/ 481 w 716"/>
                <a:gd name="T35" fmla="*/ 326 h 369"/>
                <a:gd name="T36" fmla="*/ 487 w 716"/>
                <a:gd name="T37" fmla="*/ 350 h 369"/>
                <a:gd name="T38" fmla="*/ 514 w 716"/>
                <a:gd name="T39" fmla="*/ 360 h 369"/>
                <a:gd name="T40" fmla="*/ 539 w 716"/>
                <a:gd name="T41" fmla="*/ 350 h 369"/>
                <a:gd name="T42" fmla="*/ 546 w 716"/>
                <a:gd name="T43" fmla="*/ 326 h 369"/>
                <a:gd name="T44" fmla="*/ 538 w 716"/>
                <a:gd name="T45" fmla="*/ 306 h 369"/>
                <a:gd name="T46" fmla="*/ 527 w 716"/>
                <a:gd name="T47" fmla="*/ 283 h 369"/>
                <a:gd name="T48" fmla="*/ 527 w 716"/>
                <a:gd name="T49" fmla="*/ 253 h 369"/>
                <a:gd name="T50" fmla="*/ 712 w 716"/>
                <a:gd name="T51" fmla="*/ 253 h 369"/>
                <a:gd name="T52" fmla="*/ 716 w 716"/>
                <a:gd name="T53" fmla="*/ 249 h 369"/>
                <a:gd name="T54" fmla="*/ 716 w 716"/>
                <a:gd name="T55" fmla="*/ 123 h 369"/>
                <a:gd name="T56" fmla="*/ 707 w 716"/>
                <a:gd name="T57" fmla="*/ 123 h 369"/>
                <a:gd name="T58" fmla="*/ 696 w 716"/>
                <a:gd name="T59" fmla="*/ 130 h 369"/>
                <a:gd name="T60" fmla="*/ 664 w 716"/>
                <a:gd name="T61" fmla="*/ 142 h 369"/>
                <a:gd name="T62" fmla="*/ 626 w 716"/>
                <a:gd name="T63" fmla="*/ 130 h 369"/>
                <a:gd name="T64" fmla="*/ 608 w 716"/>
                <a:gd name="T65" fmla="*/ 87 h 369"/>
                <a:gd name="T66" fmla="*/ 626 w 716"/>
                <a:gd name="T67" fmla="*/ 45 h 369"/>
                <a:gd name="T68" fmla="*/ 664 w 716"/>
                <a:gd name="T69" fmla="*/ 33 h 369"/>
                <a:gd name="T70" fmla="*/ 697 w 716"/>
                <a:gd name="T71" fmla="*/ 46 h 369"/>
                <a:gd name="T72" fmla="*/ 709 w 716"/>
                <a:gd name="T73" fmla="*/ 55 h 369"/>
                <a:gd name="T74" fmla="*/ 716 w 716"/>
                <a:gd name="T75" fmla="*/ 55 h 369"/>
                <a:gd name="T76" fmla="*/ 716 w 716"/>
                <a:gd name="T77" fmla="*/ 5 h 369"/>
                <a:gd name="T78" fmla="*/ 712 w 716"/>
                <a:gd name="T7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6" h="369">
                  <a:moveTo>
                    <a:pt x="712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04" y="1"/>
                    <a:pt x="303" y="1"/>
                    <a:pt x="303" y="1"/>
                  </a:cubicBezTo>
                  <a:cubicBezTo>
                    <a:pt x="186" y="100"/>
                    <a:pt x="89" y="181"/>
                    <a:pt x="51" y="210"/>
                  </a:cubicBezTo>
                  <a:cubicBezTo>
                    <a:pt x="39" y="219"/>
                    <a:pt x="23" y="240"/>
                    <a:pt x="13" y="266"/>
                  </a:cubicBezTo>
                  <a:cubicBezTo>
                    <a:pt x="3" y="291"/>
                    <a:pt x="0" y="320"/>
                    <a:pt x="16" y="342"/>
                  </a:cubicBezTo>
                  <a:cubicBezTo>
                    <a:pt x="32" y="364"/>
                    <a:pt x="60" y="369"/>
                    <a:pt x="88" y="366"/>
                  </a:cubicBezTo>
                  <a:cubicBezTo>
                    <a:pt x="117" y="363"/>
                    <a:pt x="147" y="351"/>
                    <a:pt x="171" y="337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311" y="221"/>
                    <a:pt x="311" y="221"/>
                    <a:pt x="311" y="221"/>
                  </a:cubicBezTo>
                  <a:cubicBezTo>
                    <a:pt x="311" y="249"/>
                    <a:pt x="311" y="249"/>
                    <a:pt x="311" y="249"/>
                  </a:cubicBezTo>
                  <a:cubicBezTo>
                    <a:pt x="311" y="251"/>
                    <a:pt x="313" y="253"/>
                    <a:pt x="315" y="253"/>
                  </a:cubicBezTo>
                  <a:cubicBezTo>
                    <a:pt x="502" y="253"/>
                    <a:pt x="502" y="253"/>
                    <a:pt x="502" y="253"/>
                  </a:cubicBezTo>
                  <a:cubicBezTo>
                    <a:pt x="502" y="281"/>
                    <a:pt x="502" y="281"/>
                    <a:pt x="502" y="281"/>
                  </a:cubicBezTo>
                  <a:cubicBezTo>
                    <a:pt x="503" y="282"/>
                    <a:pt x="503" y="282"/>
                    <a:pt x="502" y="282"/>
                  </a:cubicBezTo>
                  <a:cubicBezTo>
                    <a:pt x="501" y="293"/>
                    <a:pt x="494" y="300"/>
                    <a:pt x="489" y="306"/>
                  </a:cubicBezTo>
                  <a:cubicBezTo>
                    <a:pt x="484" y="313"/>
                    <a:pt x="481" y="318"/>
                    <a:pt x="481" y="326"/>
                  </a:cubicBezTo>
                  <a:cubicBezTo>
                    <a:pt x="481" y="336"/>
                    <a:pt x="483" y="344"/>
                    <a:pt x="487" y="350"/>
                  </a:cubicBezTo>
                  <a:cubicBezTo>
                    <a:pt x="492" y="355"/>
                    <a:pt x="500" y="360"/>
                    <a:pt x="514" y="360"/>
                  </a:cubicBezTo>
                  <a:cubicBezTo>
                    <a:pt x="527" y="360"/>
                    <a:pt x="535" y="356"/>
                    <a:pt x="539" y="350"/>
                  </a:cubicBezTo>
                  <a:cubicBezTo>
                    <a:pt x="544" y="344"/>
                    <a:pt x="546" y="335"/>
                    <a:pt x="546" y="326"/>
                  </a:cubicBezTo>
                  <a:cubicBezTo>
                    <a:pt x="546" y="318"/>
                    <a:pt x="543" y="313"/>
                    <a:pt x="538" y="306"/>
                  </a:cubicBezTo>
                  <a:cubicBezTo>
                    <a:pt x="534" y="300"/>
                    <a:pt x="527" y="293"/>
                    <a:pt x="527" y="283"/>
                  </a:cubicBezTo>
                  <a:cubicBezTo>
                    <a:pt x="527" y="253"/>
                    <a:pt x="527" y="253"/>
                    <a:pt x="527" y="253"/>
                  </a:cubicBezTo>
                  <a:cubicBezTo>
                    <a:pt x="712" y="253"/>
                    <a:pt x="712" y="253"/>
                    <a:pt x="712" y="253"/>
                  </a:cubicBezTo>
                  <a:cubicBezTo>
                    <a:pt x="714" y="253"/>
                    <a:pt x="716" y="251"/>
                    <a:pt x="716" y="249"/>
                  </a:cubicBezTo>
                  <a:cubicBezTo>
                    <a:pt x="716" y="123"/>
                    <a:pt x="716" y="123"/>
                    <a:pt x="716" y="123"/>
                  </a:cubicBezTo>
                  <a:cubicBezTo>
                    <a:pt x="707" y="123"/>
                    <a:pt x="707" y="123"/>
                    <a:pt x="707" y="123"/>
                  </a:cubicBezTo>
                  <a:cubicBezTo>
                    <a:pt x="705" y="123"/>
                    <a:pt x="704" y="124"/>
                    <a:pt x="696" y="130"/>
                  </a:cubicBezTo>
                  <a:cubicBezTo>
                    <a:pt x="689" y="135"/>
                    <a:pt x="678" y="142"/>
                    <a:pt x="664" y="142"/>
                  </a:cubicBezTo>
                  <a:cubicBezTo>
                    <a:pt x="651" y="142"/>
                    <a:pt x="638" y="140"/>
                    <a:pt x="626" y="130"/>
                  </a:cubicBezTo>
                  <a:cubicBezTo>
                    <a:pt x="616" y="122"/>
                    <a:pt x="608" y="105"/>
                    <a:pt x="608" y="87"/>
                  </a:cubicBezTo>
                  <a:cubicBezTo>
                    <a:pt x="609" y="69"/>
                    <a:pt x="616" y="53"/>
                    <a:pt x="626" y="45"/>
                  </a:cubicBezTo>
                  <a:cubicBezTo>
                    <a:pt x="637" y="36"/>
                    <a:pt x="651" y="33"/>
                    <a:pt x="664" y="33"/>
                  </a:cubicBezTo>
                  <a:cubicBezTo>
                    <a:pt x="678" y="33"/>
                    <a:pt x="690" y="41"/>
                    <a:pt x="697" y="46"/>
                  </a:cubicBezTo>
                  <a:cubicBezTo>
                    <a:pt x="705" y="53"/>
                    <a:pt x="707" y="55"/>
                    <a:pt x="709" y="55"/>
                  </a:cubicBezTo>
                  <a:cubicBezTo>
                    <a:pt x="716" y="55"/>
                    <a:pt x="716" y="55"/>
                    <a:pt x="716" y="55"/>
                  </a:cubicBezTo>
                  <a:cubicBezTo>
                    <a:pt x="716" y="5"/>
                    <a:pt x="716" y="5"/>
                    <a:pt x="716" y="5"/>
                  </a:cubicBezTo>
                  <a:cubicBezTo>
                    <a:pt x="716" y="2"/>
                    <a:pt x="714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b="1" dirty="0">
                <a:latin typeface="Roboto Bold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1876403" y="6154324"/>
              <a:ext cx="1702749" cy="2324761"/>
            </a:xfrm>
            <a:custGeom>
              <a:avLst/>
              <a:gdLst>
                <a:gd name="T0" fmla="*/ 455 w 463"/>
                <a:gd name="T1" fmla="*/ 115 h 632"/>
                <a:gd name="T2" fmla="*/ 377 w 463"/>
                <a:gd name="T3" fmla="*/ 115 h 632"/>
                <a:gd name="T4" fmla="*/ 377 w 463"/>
                <a:gd name="T5" fmla="*/ 78 h 632"/>
                <a:gd name="T6" fmla="*/ 388 w 463"/>
                <a:gd name="T7" fmla="*/ 54 h 632"/>
                <a:gd name="T8" fmla="*/ 396 w 463"/>
                <a:gd name="T9" fmla="*/ 34 h 632"/>
                <a:gd name="T10" fmla="*/ 389 w 463"/>
                <a:gd name="T11" fmla="*/ 10 h 632"/>
                <a:gd name="T12" fmla="*/ 364 w 463"/>
                <a:gd name="T13" fmla="*/ 1 h 632"/>
                <a:gd name="T14" fmla="*/ 364 w 463"/>
                <a:gd name="T15" fmla="*/ 1 h 632"/>
                <a:gd name="T16" fmla="*/ 337 w 463"/>
                <a:gd name="T17" fmla="*/ 11 h 632"/>
                <a:gd name="T18" fmla="*/ 331 w 463"/>
                <a:gd name="T19" fmla="*/ 34 h 632"/>
                <a:gd name="T20" fmla="*/ 339 w 463"/>
                <a:gd name="T21" fmla="*/ 54 h 632"/>
                <a:gd name="T22" fmla="*/ 353 w 463"/>
                <a:gd name="T23" fmla="*/ 78 h 632"/>
                <a:gd name="T24" fmla="*/ 353 w 463"/>
                <a:gd name="T25" fmla="*/ 79 h 632"/>
                <a:gd name="T26" fmla="*/ 353 w 463"/>
                <a:gd name="T27" fmla="*/ 115 h 632"/>
                <a:gd name="T28" fmla="*/ 111 w 463"/>
                <a:gd name="T29" fmla="*/ 115 h 632"/>
                <a:gd name="T30" fmla="*/ 111 w 463"/>
                <a:gd name="T31" fmla="*/ 115 h 632"/>
                <a:gd name="T32" fmla="*/ 110 w 463"/>
                <a:gd name="T33" fmla="*/ 115 h 632"/>
                <a:gd name="T34" fmla="*/ 110 w 463"/>
                <a:gd name="T35" fmla="*/ 115 h 632"/>
                <a:gd name="T36" fmla="*/ 102 w 463"/>
                <a:gd name="T37" fmla="*/ 123 h 632"/>
                <a:gd name="T38" fmla="*/ 102 w 463"/>
                <a:gd name="T39" fmla="*/ 391 h 632"/>
                <a:gd name="T40" fmla="*/ 78 w 463"/>
                <a:gd name="T41" fmla="*/ 391 h 632"/>
                <a:gd name="T42" fmla="*/ 78 w 463"/>
                <a:gd name="T43" fmla="*/ 391 h 632"/>
                <a:gd name="T44" fmla="*/ 54 w 463"/>
                <a:gd name="T45" fmla="*/ 378 h 632"/>
                <a:gd name="T46" fmla="*/ 34 w 463"/>
                <a:gd name="T47" fmla="*/ 369 h 632"/>
                <a:gd name="T48" fmla="*/ 10 w 463"/>
                <a:gd name="T49" fmla="*/ 376 h 632"/>
                <a:gd name="T50" fmla="*/ 0 w 463"/>
                <a:gd name="T51" fmla="*/ 402 h 632"/>
                <a:gd name="T52" fmla="*/ 10 w 463"/>
                <a:gd name="T53" fmla="*/ 428 h 632"/>
                <a:gd name="T54" fmla="*/ 34 w 463"/>
                <a:gd name="T55" fmla="*/ 435 h 632"/>
                <a:gd name="T56" fmla="*/ 54 w 463"/>
                <a:gd name="T57" fmla="*/ 427 h 632"/>
                <a:gd name="T58" fmla="*/ 77 w 463"/>
                <a:gd name="T59" fmla="*/ 416 h 632"/>
                <a:gd name="T60" fmla="*/ 102 w 463"/>
                <a:gd name="T61" fmla="*/ 416 h 632"/>
                <a:gd name="T62" fmla="*/ 102 w 463"/>
                <a:gd name="T63" fmla="*/ 623 h 632"/>
                <a:gd name="T64" fmla="*/ 111 w 463"/>
                <a:gd name="T65" fmla="*/ 632 h 632"/>
                <a:gd name="T66" fmla="*/ 195 w 463"/>
                <a:gd name="T67" fmla="*/ 632 h 632"/>
                <a:gd name="T68" fmla="*/ 204 w 463"/>
                <a:gd name="T69" fmla="*/ 623 h 632"/>
                <a:gd name="T70" fmla="*/ 204 w 463"/>
                <a:gd name="T71" fmla="*/ 384 h 632"/>
                <a:gd name="T72" fmla="*/ 204 w 463"/>
                <a:gd name="T73" fmla="*/ 373 h 632"/>
                <a:gd name="T74" fmla="*/ 215 w 463"/>
                <a:gd name="T75" fmla="*/ 373 h 632"/>
                <a:gd name="T76" fmla="*/ 331 w 463"/>
                <a:gd name="T77" fmla="*/ 373 h 632"/>
                <a:gd name="T78" fmla="*/ 331 w 463"/>
                <a:gd name="T79" fmla="*/ 366 h 632"/>
                <a:gd name="T80" fmla="*/ 322 w 463"/>
                <a:gd name="T81" fmla="*/ 353 h 632"/>
                <a:gd name="T82" fmla="*/ 309 w 463"/>
                <a:gd name="T83" fmla="*/ 320 h 632"/>
                <a:gd name="T84" fmla="*/ 321 w 463"/>
                <a:gd name="T85" fmla="*/ 283 h 632"/>
                <a:gd name="T86" fmla="*/ 363 w 463"/>
                <a:gd name="T87" fmla="*/ 265 h 632"/>
                <a:gd name="T88" fmla="*/ 406 w 463"/>
                <a:gd name="T89" fmla="*/ 283 h 632"/>
                <a:gd name="T90" fmla="*/ 418 w 463"/>
                <a:gd name="T91" fmla="*/ 320 h 632"/>
                <a:gd name="T92" fmla="*/ 406 w 463"/>
                <a:gd name="T93" fmla="*/ 352 h 632"/>
                <a:gd name="T94" fmla="*/ 399 w 463"/>
                <a:gd name="T95" fmla="*/ 363 h 632"/>
                <a:gd name="T96" fmla="*/ 399 w 463"/>
                <a:gd name="T97" fmla="*/ 373 h 632"/>
                <a:gd name="T98" fmla="*/ 455 w 463"/>
                <a:gd name="T99" fmla="*/ 373 h 632"/>
                <a:gd name="T100" fmla="*/ 463 w 463"/>
                <a:gd name="T101" fmla="*/ 364 h 632"/>
                <a:gd name="T102" fmla="*/ 463 w 463"/>
                <a:gd name="T103" fmla="*/ 123 h 632"/>
                <a:gd name="T104" fmla="*/ 455 w 463"/>
                <a:gd name="T105" fmla="*/ 115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3" h="632">
                  <a:moveTo>
                    <a:pt x="455" y="115"/>
                  </a:moveTo>
                  <a:cubicBezTo>
                    <a:pt x="377" y="115"/>
                    <a:pt x="377" y="115"/>
                    <a:pt x="377" y="115"/>
                  </a:cubicBezTo>
                  <a:cubicBezTo>
                    <a:pt x="377" y="78"/>
                    <a:pt x="377" y="78"/>
                    <a:pt x="377" y="78"/>
                  </a:cubicBezTo>
                  <a:cubicBezTo>
                    <a:pt x="377" y="67"/>
                    <a:pt x="384" y="60"/>
                    <a:pt x="388" y="54"/>
                  </a:cubicBezTo>
                  <a:cubicBezTo>
                    <a:pt x="393" y="48"/>
                    <a:pt x="396" y="42"/>
                    <a:pt x="396" y="34"/>
                  </a:cubicBezTo>
                  <a:cubicBezTo>
                    <a:pt x="396" y="25"/>
                    <a:pt x="394" y="16"/>
                    <a:pt x="389" y="10"/>
                  </a:cubicBezTo>
                  <a:cubicBezTo>
                    <a:pt x="385" y="4"/>
                    <a:pt x="378" y="0"/>
                    <a:pt x="364" y="1"/>
                  </a:cubicBezTo>
                  <a:cubicBezTo>
                    <a:pt x="364" y="1"/>
                    <a:pt x="364" y="1"/>
                    <a:pt x="364" y="1"/>
                  </a:cubicBezTo>
                  <a:cubicBezTo>
                    <a:pt x="350" y="1"/>
                    <a:pt x="342" y="5"/>
                    <a:pt x="337" y="11"/>
                  </a:cubicBezTo>
                  <a:cubicBezTo>
                    <a:pt x="333" y="16"/>
                    <a:pt x="331" y="25"/>
                    <a:pt x="331" y="34"/>
                  </a:cubicBezTo>
                  <a:cubicBezTo>
                    <a:pt x="331" y="42"/>
                    <a:pt x="334" y="48"/>
                    <a:pt x="339" y="54"/>
                  </a:cubicBezTo>
                  <a:cubicBezTo>
                    <a:pt x="344" y="61"/>
                    <a:pt x="352" y="67"/>
                    <a:pt x="353" y="78"/>
                  </a:cubicBezTo>
                  <a:cubicBezTo>
                    <a:pt x="353" y="78"/>
                    <a:pt x="353" y="79"/>
                    <a:pt x="353" y="79"/>
                  </a:cubicBezTo>
                  <a:cubicBezTo>
                    <a:pt x="353" y="115"/>
                    <a:pt x="353" y="115"/>
                    <a:pt x="353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05" y="115"/>
                    <a:pt x="102" y="119"/>
                    <a:pt x="102" y="123"/>
                  </a:cubicBezTo>
                  <a:cubicBezTo>
                    <a:pt x="102" y="391"/>
                    <a:pt x="102" y="391"/>
                    <a:pt x="102" y="391"/>
                  </a:cubicBezTo>
                  <a:cubicBezTo>
                    <a:pt x="78" y="391"/>
                    <a:pt x="78" y="391"/>
                    <a:pt x="78" y="391"/>
                  </a:cubicBezTo>
                  <a:cubicBezTo>
                    <a:pt x="78" y="391"/>
                    <a:pt x="78" y="391"/>
                    <a:pt x="78" y="391"/>
                  </a:cubicBezTo>
                  <a:cubicBezTo>
                    <a:pt x="67" y="390"/>
                    <a:pt x="60" y="383"/>
                    <a:pt x="54" y="378"/>
                  </a:cubicBezTo>
                  <a:cubicBezTo>
                    <a:pt x="47" y="373"/>
                    <a:pt x="42" y="369"/>
                    <a:pt x="34" y="369"/>
                  </a:cubicBezTo>
                  <a:cubicBezTo>
                    <a:pt x="24" y="369"/>
                    <a:pt x="16" y="371"/>
                    <a:pt x="10" y="376"/>
                  </a:cubicBezTo>
                  <a:cubicBezTo>
                    <a:pt x="4" y="381"/>
                    <a:pt x="0" y="388"/>
                    <a:pt x="0" y="402"/>
                  </a:cubicBezTo>
                  <a:cubicBezTo>
                    <a:pt x="0" y="416"/>
                    <a:pt x="4" y="423"/>
                    <a:pt x="10" y="428"/>
                  </a:cubicBezTo>
                  <a:cubicBezTo>
                    <a:pt x="16" y="433"/>
                    <a:pt x="25" y="435"/>
                    <a:pt x="34" y="435"/>
                  </a:cubicBezTo>
                  <a:cubicBezTo>
                    <a:pt x="41" y="435"/>
                    <a:pt x="47" y="432"/>
                    <a:pt x="54" y="427"/>
                  </a:cubicBezTo>
                  <a:cubicBezTo>
                    <a:pt x="60" y="422"/>
                    <a:pt x="66" y="416"/>
                    <a:pt x="77" y="416"/>
                  </a:cubicBezTo>
                  <a:cubicBezTo>
                    <a:pt x="102" y="416"/>
                    <a:pt x="102" y="416"/>
                    <a:pt x="102" y="416"/>
                  </a:cubicBezTo>
                  <a:cubicBezTo>
                    <a:pt x="102" y="623"/>
                    <a:pt x="102" y="623"/>
                    <a:pt x="102" y="623"/>
                  </a:cubicBezTo>
                  <a:cubicBezTo>
                    <a:pt x="102" y="628"/>
                    <a:pt x="106" y="632"/>
                    <a:pt x="111" y="632"/>
                  </a:cubicBezTo>
                  <a:cubicBezTo>
                    <a:pt x="195" y="632"/>
                    <a:pt x="195" y="632"/>
                    <a:pt x="195" y="632"/>
                  </a:cubicBezTo>
                  <a:cubicBezTo>
                    <a:pt x="200" y="632"/>
                    <a:pt x="204" y="628"/>
                    <a:pt x="204" y="623"/>
                  </a:cubicBezTo>
                  <a:cubicBezTo>
                    <a:pt x="204" y="384"/>
                    <a:pt x="204" y="384"/>
                    <a:pt x="204" y="384"/>
                  </a:cubicBezTo>
                  <a:cubicBezTo>
                    <a:pt x="204" y="373"/>
                    <a:pt x="204" y="373"/>
                    <a:pt x="204" y="373"/>
                  </a:cubicBezTo>
                  <a:cubicBezTo>
                    <a:pt x="215" y="373"/>
                    <a:pt x="215" y="373"/>
                    <a:pt x="215" y="373"/>
                  </a:cubicBezTo>
                  <a:cubicBezTo>
                    <a:pt x="331" y="373"/>
                    <a:pt x="331" y="373"/>
                    <a:pt x="331" y="373"/>
                  </a:cubicBezTo>
                  <a:cubicBezTo>
                    <a:pt x="331" y="366"/>
                    <a:pt x="331" y="366"/>
                    <a:pt x="331" y="366"/>
                  </a:cubicBezTo>
                  <a:cubicBezTo>
                    <a:pt x="331" y="364"/>
                    <a:pt x="329" y="362"/>
                    <a:pt x="322" y="353"/>
                  </a:cubicBezTo>
                  <a:cubicBezTo>
                    <a:pt x="317" y="346"/>
                    <a:pt x="309" y="334"/>
                    <a:pt x="309" y="320"/>
                  </a:cubicBezTo>
                  <a:cubicBezTo>
                    <a:pt x="309" y="307"/>
                    <a:pt x="312" y="294"/>
                    <a:pt x="321" y="283"/>
                  </a:cubicBezTo>
                  <a:cubicBezTo>
                    <a:pt x="329" y="272"/>
                    <a:pt x="345" y="265"/>
                    <a:pt x="363" y="265"/>
                  </a:cubicBezTo>
                  <a:cubicBezTo>
                    <a:pt x="382" y="264"/>
                    <a:pt x="398" y="272"/>
                    <a:pt x="406" y="283"/>
                  </a:cubicBezTo>
                  <a:cubicBezTo>
                    <a:pt x="416" y="294"/>
                    <a:pt x="418" y="307"/>
                    <a:pt x="418" y="320"/>
                  </a:cubicBezTo>
                  <a:cubicBezTo>
                    <a:pt x="418" y="334"/>
                    <a:pt x="411" y="345"/>
                    <a:pt x="406" y="352"/>
                  </a:cubicBezTo>
                  <a:cubicBezTo>
                    <a:pt x="400" y="361"/>
                    <a:pt x="399" y="362"/>
                    <a:pt x="399" y="363"/>
                  </a:cubicBezTo>
                  <a:cubicBezTo>
                    <a:pt x="399" y="373"/>
                    <a:pt x="399" y="373"/>
                    <a:pt x="399" y="373"/>
                  </a:cubicBezTo>
                  <a:cubicBezTo>
                    <a:pt x="455" y="373"/>
                    <a:pt x="455" y="373"/>
                    <a:pt x="455" y="373"/>
                  </a:cubicBezTo>
                  <a:cubicBezTo>
                    <a:pt x="460" y="373"/>
                    <a:pt x="463" y="369"/>
                    <a:pt x="463" y="364"/>
                  </a:cubicBezTo>
                  <a:cubicBezTo>
                    <a:pt x="463" y="123"/>
                    <a:pt x="463" y="123"/>
                    <a:pt x="463" y="123"/>
                  </a:cubicBezTo>
                  <a:cubicBezTo>
                    <a:pt x="463" y="119"/>
                    <a:pt x="460" y="115"/>
                    <a:pt x="455" y="1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b="1" dirty="0">
                <a:latin typeface="Roboto Bold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3660014" y="6577289"/>
              <a:ext cx="2612438" cy="1901792"/>
            </a:xfrm>
            <a:custGeom>
              <a:avLst/>
              <a:gdLst>
                <a:gd name="T0" fmla="*/ 656 w 710"/>
                <a:gd name="T1" fmla="*/ 206 h 517"/>
                <a:gd name="T2" fmla="*/ 419 w 710"/>
                <a:gd name="T3" fmla="*/ 2 h 517"/>
                <a:gd name="T4" fmla="*/ 413 w 710"/>
                <a:gd name="T5" fmla="*/ 0 h 517"/>
                <a:gd name="T6" fmla="*/ 184 w 710"/>
                <a:gd name="T7" fmla="*/ 0 h 517"/>
                <a:gd name="T8" fmla="*/ 184 w 710"/>
                <a:gd name="T9" fmla="*/ 12 h 517"/>
                <a:gd name="T10" fmla="*/ 191 w 710"/>
                <a:gd name="T11" fmla="*/ 23 h 517"/>
                <a:gd name="T12" fmla="*/ 203 w 710"/>
                <a:gd name="T13" fmla="*/ 55 h 517"/>
                <a:gd name="T14" fmla="*/ 192 w 710"/>
                <a:gd name="T15" fmla="*/ 93 h 517"/>
                <a:gd name="T16" fmla="*/ 148 w 710"/>
                <a:gd name="T17" fmla="*/ 110 h 517"/>
                <a:gd name="T18" fmla="*/ 106 w 710"/>
                <a:gd name="T19" fmla="*/ 92 h 517"/>
                <a:gd name="T20" fmla="*/ 94 w 710"/>
                <a:gd name="T21" fmla="*/ 55 h 517"/>
                <a:gd name="T22" fmla="*/ 107 w 710"/>
                <a:gd name="T23" fmla="*/ 22 h 517"/>
                <a:gd name="T24" fmla="*/ 116 w 710"/>
                <a:gd name="T25" fmla="*/ 9 h 517"/>
                <a:gd name="T26" fmla="*/ 116 w 710"/>
                <a:gd name="T27" fmla="*/ 0 h 517"/>
                <a:gd name="T28" fmla="*/ 9 w 710"/>
                <a:gd name="T29" fmla="*/ 0 h 517"/>
                <a:gd name="T30" fmla="*/ 9 w 710"/>
                <a:gd name="T31" fmla="*/ 0 h 517"/>
                <a:gd name="T32" fmla="*/ 8 w 710"/>
                <a:gd name="T33" fmla="*/ 0 h 517"/>
                <a:gd name="T34" fmla="*/ 8 w 710"/>
                <a:gd name="T35" fmla="*/ 0 h 517"/>
                <a:gd name="T36" fmla="*/ 8 w 710"/>
                <a:gd name="T37" fmla="*/ 0 h 517"/>
                <a:gd name="T38" fmla="*/ 0 w 710"/>
                <a:gd name="T39" fmla="*/ 8 h 517"/>
                <a:gd name="T40" fmla="*/ 0 w 710"/>
                <a:gd name="T41" fmla="*/ 249 h 517"/>
                <a:gd name="T42" fmla="*/ 9 w 710"/>
                <a:gd name="T43" fmla="*/ 258 h 517"/>
                <a:gd name="T44" fmla="*/ 138 w 710"/>
                <a:gd name="T45" fmla="*/ 258 h 517"/>
                <a:gd name="T46" fmla="*/ 138 w 710"/>
                <a:gd name="T47" fmla="*/ 281 h 517"/>
                <a:gd name="T48" fmla="*/ 138 w 710"/>
                <a:gd name="T49" fmla="*/ 282 h 517"/>
                <a:gd name="T50" fmla="*/ 124 w 710"/>
                <a:gd name="T51" fmla="*/ 306 h 517"/>
                <a:gd name="T52" fmla="*/ 116 w 710"/>
                <a:gd name="T53" fmla="*/ 326 h 517"/>
                <a:gd name="T54" fmla="*/ 122 w 710"/>
                <a:gd name="T55" fmla="*/ 350 h 517"/>
                <a:gd name="T56" fmla="*/ 149 w 710"/>
                <a:gd name="T57" fmla="*/ 360 h 517"/>
                <a:gd name="T58" fmla="*/ 175 w 710"/>
                <a:gd name="T59" fmla="*/ 350 h 517"/>
                <a:gd name="T60" fmla="*/ 182 w 710"/>
                <a:gd name="T61" fmla="*/ 326 h 517"/>
                <a:gd name="T62" fmla="*/ 174 w 710"/>
                <a:gd name="T63" fmla="*/ 306 h 517"/>
                <a:gd name="T64" fmla="*/ 162 w 710"/>
                <a:gd name="T65" fmla="*/ 283 h 517"/>
                <a:gd name="T66" fmla="*/ 162 w 710"/>
                <a:gd name="T67" fmla="*/ 258 h 517"/>
                <a:gd name="T68" fmla="*/ 241 w 710"/>
                <a:gd name="T69" fmla="*/ 258 h 517"/>
                <a:gd name="T70" fmla="*/ 252 w 710"/>
                <a:gd name="T71" fmla="*/ 258 h 517"/>
                <a:gd name="T72" fmla="*/ 252 w 710"/>
                <a:gd name="T73" fmla="*/ 269 h 517"/>
                <a:gd name="T74" fmla="*/ 252 w 710"/>
                <a:gd name="T75" fmla="*/ 508 h 517"/>
                <a:gd name="T76" fmla="*/ 260 w 710"/>
                <a:gd name="T77" fmla="*/ 517 h 517"/>
                <a:gd name="T78" fmla="*/ 292 w 710"/>
                <a:gd name="T79" fmla="*/ 517 h 517"/>
                <a:gd name="T80" fmla="*/ 292 w 710"/>
                <a:gd name="T81" fmla="*/ 504 h 517"/>
                <a:gd name="T82" fmla="*/ 284 w 710"/>
                <a:gd name="T83" fmla="*/ 491 h 517"/>
                <a:gd name="T84" fmla="*/ 270 w 710"/>
                <a:gd name="T85" fmla="*/ 458 h 517"/>
                <a:gd name="T86" fmla="*/ 282 w 710"/>
                <a:gd name="T87" fmla="*/ 421 h 517"/>
                <a:gd name="T88" fmla="*/ 324 w 710"/>
                <a:gd name="T89" fmla="*/ 402 h 517"/>
                <a:gd name="T90" fmla="*/ 368 w 710"/>
                <a:gd name="T91" fmla="*/ 420 h 517"/>
                <a:gd name="T92" fmla="*/ 379 w 710"/>
                <a:gd name="T93" fmla="*/ 458 h 517"/>
                <a:gd name="T94" fmla="*/ 367 w 710"/>
                <a:gd name="T95" fmla="*/ 490 h 517"/>
                <a:gd name="T96" fmla="*/ 360 w 710"/>
                <a:gd name="T97" fmla="*/ 501 h 517"/>
                <a:gd name="T98" fmla="*/ 360 w 710"/>
                <a:gd name="T99" fmla="*/ 517 h 517"/>
                <a:gd name="T100" fmla="*/ 390 w 710"/>
                <a:gd name="T101" fmla="*/ 517 h 517"/>
                <a:gd name="T102" fmla="*/ 399 w 710"/>
                <a:gd name="T103" fmla="*/ 508 h 517"/>
                <a:gd name="T104" fmla="*/ 399 w 710"/>
                <a:gd name="T105" fmla="*/ 230 h 517"/>
                <a:gd name="T106" fmla="*/ 532 w 710"/>
                <a:gd name="T107" fmla="*/ 340 h 517"/>
                <a:gd name="T108" fmla="*/ 532 w 710"/>
                <a:gd name="T109" fmla="*/ 340 h 517"/>
                <a:gd name="T110" fmla="*/ 533 w 710"/>
                <a:gd name="T111" fmla="*/ 341 h 517"/>
                <a:gd name="T112" fmla="*/ 533 w 710"/>
                <a:gd name="T113" fmla="*/ 341 h 517"/>
                <a:gd name="T114" fmla="*/ 617 w 710"/>
                <a:gd name="T115" fmla="*/ 370 h 517"/>
                <a:gd name="T116" fmla="*/ 693 w 710"/>
                <a:gd name="T117" fmla="*/ 345 h 517"/>
                <a:gd name="T118" fmla="*/ 696 w 710"/>
                <a:gd name="T119" fmla="*/ 264 h 517"/>
                <a:gd name="T120" fmla="*/ 656 w 710"/>
                <a:gd name="T121" fmla="*/ 206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0" h="517">
                  <a:moveTo>
                    <a:pt x="656" y="206"/>
                  </a:moveTo>
                  <a:cubicBezTo>
                    <a:pt x="592" y="156"/>
                    <a:pt x="498" y="74"/>
                    <a:pt x="419" y="2"/>
                  </a:cubicBezTo>
                  <a:cubicBezTo>
                    <a:pt x="417" y="1"/>
                    <a:pt x="415" y="0"/>
                    <a:pt x="413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4" y="14"/>
                    <a:pt x="185" y="14"/>
                    <a:pt x="191" y="23"/>
                  </a:cubicBezTo>
                  <a:cubicBezTo>
                    <a:pt x="196" y="30"/>
                    <a:pt x="203" y="41"/>
                    <a:pt x="203" y="55"/>
                  </a:cubicBezTo>
                  <a:cubicBezTo>
                    <a:pt x="203" y="68"/>
                    <a:pt x="201" y="81"/>
                    <a:pt x="192" y="93"/>
                  </a:cubicBezTo>
                  <a:cubicBezTo>
                    <a:pt x="183" y="103"/>
                    <a:pt x="167" y="111"/>
                    <a:pt x="148" y="110"/>
                  </a:cubicBezTo>
                  <a:cubicBezTo>
                    <a:pt x="130" y="110"/>
                    <a:pt x="114" y="103"/>
                    <a:pt x="106" y="92"/>
                  </a:cubicBezTo>
                  <a:cubicBezTo>
                    <a:pt x="97" y="81"/>
                    <a:pt x="94" y="68"/>
                    <a:pt x="94" y="55"/>
                  </a:cubicBezTo>
                  <a:cubicBezTo>
                    <a:pt x="94" y="41"/>
                    <a:pt x="102" y="29"/>
                    <a:pt x="107" y="22"/>
                  </a:cubicBezTo>
                  <a:cubicBezTo>
                    <a:pt x="114" y="13"/>
                    <a:pt x="116" y="12"/>
                    <a:pt x="116" y="9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54"/>
                    <a:pt x="4" y="258"/>
                    <a:pt x="9" y="258"/>
                  </a:cubicBezTo>
                  <a:cubicBezTo>
                    <a:pt x="138" y="258"/>
                    <a:pt x="138" y="258"/>
                    <a:pt x="138" y="258"/>
                  </a:cubicBezTo>
                  <a:cubicBezTo>
                    <a:pt x="138" y="281"/>
                    <a:pt x="138" y="281"/>
                    <a:pt x="138" y="281"/>
                  </a:cubicBezTo>
                  <a:cubicBezTo>
                    <a:pt x="138" y="282"/>
                    <a:pt x="138" y="282"/>
                    <a:pt x="138" y="282"/>
                  </a:cubicBezTo>
                  <a:cubicBezTo>
                    <a:pt x="137" y="293"/>
                    <a:pt x="129" y="300"/>
                    <a:pt x="124" y="306"/>
                  </a:cubicBezTo>
                  <a:cubicBezTo>
                    <a:pt x="119" y="313"/>
                    <a:pt x="116" y="318"/>
                    <a:pt x="116" y="326"/>
                  </a:cubicBezTo>
                  <a:cubicBezTo>
                    <a:pt x="116" y="336"/>
                    <a:pt x="118" y="344"/>
                    <a:pt x="122" y="350"/>
                  </a:cubicBezTo>
                  <a:cubicBezTo>
                    <a:pt x="127" y="355"/>
                    <a:pt x="135" y="360"/>
                    <a:pt x="149" y="360"/>
                  </a:cubicBezTo>
                  <a:cubicBezTo>
                    <a:pt x="163" y="360"/>
                    <a:pt x="170" y="356"/>
                    <a:pt x="175" y="350"/>
                  </a:cubicBezTo>
                  <a:cubicBezTo>
                    <a:pt x="179" y="344"/>
                    <a:pt x="182" y="335"/>
                    <a:pt x="182" y="326"/>
                  </a:cubicBezTo>
                  <a:cubicBezTo>
                    <a:pt x="182" y="318"/>
                    <a:pt x="178" y="313"/>
                    <a:pt x="174" y="306"/>
                  </a:cubicBezTo>
                  <a:cubicBezTo>
                    <a:pt x="169" y="300"/>
                    <a:pt x="162" y="293"/>
                    <a:pt x="162" y="283"/>
                  </a:cubicBezTo>
                  <a:cubicBezTo>
                    <a:pt x="162" y="258"/>
                    <a:pt x="162" y="258"/>
                    <a:pt x="162" y="258"/>
                  </a:cubicBezTo>
                  <a:cubicBezTo>
                    <a:pt x="241" y="258"/>
                    <a:pt x="241" y="258"/>
                    <a:pt x="241" y="258"/>
                  </a:cubicBezTo>
                  <a:cubicBezTo>
                    <a:pt x="252" y="258"/>
                    <a:pt x="252" y="258"/>
                    <a:pt x="252" y="258"/>
                  </a:cubicBezTo>
                  <a:cubicBezTo>
                    <a:pt x="252" y="269"/>
                    <a:pt x="252" y="269"/>
                    <a:pt x="252" y="269"/>
                  </a:cubicBezTo>
                  <a:cubicBezTo>
                    <a:pt x="252" y="508"/>
                    <a:pt x="252" y="508"/>
                    <a:pt x="252" y="508"/>
                  </a:cubicBezTo>
                  <a:cubicBezTo>
                    <a:pt x="252" y="513"/>
                    <a:pt x="255" y="517"/>
                    <a:pt x="260" y="517"/>
                  </a:cubicBezTo>
                  <a:cubicBezTo>
                    <a:pt x="292" y="517"/>
                    <a:pt x="292" y="517"/>
                    <a:pt x="292" y="517"/>
                  </a:cubicBezTo>
                  <a:cubicBezTo>
                    <a:pt x="292" y="504"/>
                    <a:pt x="292" y="504"/>
                    <a:pt x="292" y="504"/>
                  </a:cubicBezTo>
                  <a:cubicBezTo>
                    <a:pt x="292" y="501"/>
                    <a:pt x="290" y="499"/>
                    <a:pt x="284" y="491"/>
                  </a:cubicBezTo>
                  <a:cubicBezTo>
                    <a:pt x="278" y="484"/>
                    <a:pt x="270" y="472"/>
                    <a:pt x="270" y="458"/>
                  </a:cubicBezTo>
                  <a:cubicBezTo>
                    <a:pt x="270" y="445"/>
                    <a:pt x="273" y="432"/>
                    <a:pt x="282" y="421"/>
                  </a:cubicBezTo>
                  <a:cubicBezTo>
                    <a:pt x="291" y="410"/>
                    <a:pt x="306" y="403"/>
                    <a:pt x="324" y="402"/>
                  </a:cubicBezTo>
                  <a:cubicBezTo>
                    <a:pt x="343" y="402"/>
                    <a:pt x="359" y="410"/>
                    <a:pt x="368" y="420"/>
                  </a:cubicBezTo>
                  <a:cubicBezTo>
                    <a:pt x="377" y="432"/>
                    <a:pt x="379" y="445"/>
                    <a:pt x="379" y="458"/>
                  </a:cubicBezTo>
                  <a:cubicBezTo>
                    <a:pt x="379" y="472"/>
                    <a:pt x="372" y="483"/>
                    <a:pt x="367" y="490"/>
                  </a:cubicBezTo>
                  <a:cubicBezTo>
                    <a:pt x="361" y="499"/>
                    <a:pt x="360" y="499"/>
                    <a:pt x="360" y="501"/>
                  </a:cubicBezTo>
                  <a:cubicBezTo>
                    <a:pt x="360" y="517"/>
                    <a:pt x="360" y="517"/>
                    <a:pt x="360" y="517"/>
                  </a:cubicBezTo>
                  <a:cubicBezTo>
                    <a:pt x="390" y="517"/>
                    <a:pt x="390" y="517"/>
                    <a:pt x="390" y="517"/>
                  </a:cubicBezTo>
                  <a:cubicBezTo>
                    <a:pt x="395" y="517"/>
                    <a:pt x="399" y="513"/>
                    <a:pt x="399" y="508"/>
                  </a:cubicBezTo>
                  <a:cubicBezTo>
                    <a:pt x="399" y="230"/>
                    <a:pt x="399" y="230"/>
                    <a:pt x="399" y="230"/>
                  </a:cubicBezTo>
                  <a:cubicBezTo>
                    <a:pt x="532" y="340"/>
                    <a:pt x="532" y="340"/>
                    <a:pt x="532" y="340"/>
                  </a:cubicBezTo>
                  <a:cubicBezTo>
                    <a:pt x="532" y="340"/>
                    <a:pt x="532" y="340"/>
                    <a:pt x="532" y="340"/>
                  </a:cubicBezTo>
                  <a:cubicBezTo>
                    <a:pt x="532" y="341"/>
                    <a:pt x="533" y="341"/>
                    <a:pt x="533" y="341"/>
                  </a:cubicBezTo>
                  <a:cubicBezTo>
                    <a:pt x="533" y="341"/>
                    <a:pt x="533" y="341"/>
                    <a:pt x="533" y="341"/>
                  </a:cubicBezTo>
                  <a:cubicBezTo>
                    <a:pt x="557" y="355"/>
                    <a:pt x="588" y="367"/>
                    <a:pt x="617" y="370"/>
                  </a:cubicBezTo>
                  <a:cubicBezTo>
                    <a:pt x="646" y="374"/>
                    <a:pt x="675" y="368"/>
                    <a:pt x="693" y="345"/>
                  </a:cubicBezTo>
                  <a:cubicBezTo>
                    <a:pt x="710" y="321"/>
                    <a:pt x="706" y="290"/>
                    <a:pt x="696" y="264"/>
                  </a:cubicBezTo>
                  <a:cubicBezTo>
                    <a:pt x="685" y="238"/>
                    <a:pt x="669" y="216"/>
                    <a:pt x="656" y="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b="1" dirty="0">
                <a:latin typeface="Roboto Bold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9396141" y="7592719"/>
              <a:ext cx="1489712" cy="2236123"/>
            </a:xfrm>
            <a:custGeom>
              <a:avLst/>
              <a:gdLst>
                <a:gd name="T0" fmla="*/ 401 w 405"/>
                <a:gd name="T1" fmla="*/ 0 h 608"/>
                <a:gd name="T2" fmla="*/ 238 w 405"/>
                <a:gd name="T3" fmla="*/ 0 h 608"/>
                <a:gd name="T4" fmla="*/ 238 w 405"/>
                <a:gd name="T5" fmla="*/ 7 h 608"/>
                <a:gd name="T6" fmla="*/ 245 w 405"/>
                <a:gd name="T7" fmla="*/ 18 h 608"/>
                <a:gd name="T8" fmla="*/ 257 w 405"/>
                <a:gd name="T9" fmla="*/ 50 h 608"/>
                <a:gd name="T10" fmla="*/ 245 w 405"/>
                <a:gd name="T11" fmla="*/ 88 h 608"/>
                <a:gd name="T12" fmla="*/ 202 w 405"/>
                <a:gd name="T13" fmla="*/ 106 h 608"/>
                <a:gd name="T14" fmla="*/ 160 w 405"/>
                <a:gd name="T15" fmla="*/ 87 h 608"/>
                <a:gd name="T16" fmla="*/ 148 w 405"/>
                <a:gd name="T17" fmla="*/ 50 h 608"/>
                <a:gd name="T18" fmla="*/ 161 w 405"/>
                <a:gd name="T19" fmla="*/ 17 h 608"/>
                <a:gd name="T20" fmla="*/ 170 w 405"/>
                <a:gd name="T21" fmla="*/ 4 h 608"/>
                <a:gd name="T22" fmla="*/ 170 w 405"/>
                <a:gd name="T23" fmla="*/ 0 h 608"/>
                <a:gd name="T24" fmla="*/ 4 w 405"/>
                <a:gd name="T25" fmla="*/ 0 h 608"/>
                <a:gd name="T26" fmla="*/ 4 w 405"/>
                <a:gd name="T27" fmla="*/ 0 h 608"/>
                <a:gd name="T28" fmla="*/ 3 w 405"/>
                <a:gd name="T29" fmla="*/ 0 h 608"/>
                <a:gd name="T30" fmla="*/ 0 w 405"/>
                <a:gd name="T31" fmla="*/ 5 h 608"/>
                <a:gd name="T32" fmla="*/ 0 w 405"/>
                <a:gd name="T33" fmla="*/ 491 h 608"/>
                <a:gd name="T34" fmla="*/ 4 w 405"/>
                <a:gd name="T35" fmla="*/ 495 h 608"/>
                <a:gd name="T36" fmla="*/ 83 w 405"/>
                <a:gd name="T37" fmla="*/ 495 h 608"/>
                <a:gd name="T38" fmla="*/ 83 w 405"/>
                <a:gd name="T39" fmla="*/ 484 h 608"/>
                <a:gd name="T40" fmla="*/ 75 w 405"/>
                <a:gd name="T41" fmla="*/ 472 h 608"/>
                <a:gd name="T42" fmla="*/ 61 w 405"/>
                <a:gd name="T43" fmla="*/ 438 h 608"/>
                <a:gd name="T44" fmla="*/ 73 w 405"/>
                <a:gd name="T45" fmla="*/ 401 h 608"/>
                <a:gd name="T46" fmla="*/ 116 w 405"/>
                <a:gd name="T47" fmla="*/ 383 h 608"/>
                <a:gd name="T48" fmla="*/ 159 w 405"/>
                <a:gd name="T49" fmla="*/ 401 h 608"/>
                <a:gd name="T50" fmla="*/ 170 w 405"/>
                <a:gd name="T51" fmla="*/ 438 h 608"/>
                <a:gd name="T52" fmla="*/ 158 w 405"/>
                <a:gd name="T53" fmla="*/ 471 h 608"/>
                <a:gd name="T54" fmla="*/ 151 w 405"/>
                <a:gd name="T55" fmla="*/ 481 h 608"/>
                <a:gd name="T56" fmla="*/ 151 w 405"/>
                <a:gd name="T57" fmla="*/ 495 h 608"/>
                <a:gd name="T58" fmla="*/ 307 w 405"/>
                <a:gd name="T59" fmla="*/ 495 h 608"/>
                <a:gd name="T60" fmla="*/ 307 w 405"/>
                <a:gd name="T61" fmla="*/ 529 h 608"/>
                <a:gd name="T62" fmla="*/ 307 w 405"/>
                <a:gd name="T63" fmla="*/ 530 h 608"/>
                <a:gd name="T64" fmla="*/ 294 w 405"/>
                <a:gd name="T65" fmla="*/ 554 h 608"/>
                <a:gd name="T66" fmla="*/ 285 w 405"/>
                <a:gd name="T67" fmla="*/ 574 h 608"/>
                <a:gd name="T68" fmla="*/ 292 w 405"/>
                <a:gd name="T69" fmla="*/ 597 h 608"/>
                <a:gd name="T70" fmla="*/ 319 w 405"/>
                <a:gd name="T71" fmla="*/ 608 h 608"/>
                <a:gd name="T72" fmla="*/ 344 w 405"/>
                <a:gd name="T73" fmla="*/ 598 h 608"/>
                <a:gd name="T74" fmla="*/ 351 w 405"/>
                <a:gd name="T75" fmla="*/ 574 h 608"/>
                <a:gd name="T76" fmla="*/ 343 w 405"/>
                <a:gd name="T77" fmla="*/ 554 h 608"/>
                <a:gd name="T78" fmla="*/ 332 w 405"/>
                <a:gd name="T79" fmla="*/ 530 h 608"/>
                <a:gd name="T80" fmla="*/ 332 w 405"/>
                <a:gd name="T81" fmla="*/ 495 h 608"/>
                <a:gd name="T82" fmla="*/ 401 w 405"/>
                <a:gd name="T83" fmla="*/ 495 h 608"/>
                <a:gd name="T84" fmla="*/ 405 w 405"/>
                <a:gd name="T85" fmla="*/ 491 h 608"/>
                <a:gd name="T86" fmla="*/ 405 w 405"/>
                <a:gd name="T87" fmla="*/ 5 h 608"/>
                <a:gd name="T88" fmla="*/ 401 w 405"/>
                <a:gd name="T8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5" h="608">
                  <a:moveTo>
                    <a:pt x="401" y="0"/>
                  </a:moveTo>
                  <a:cubicBezTo>
                    <a:pt x="238" y="0"/>
                    <a:pt x="238" y="0"/>
                    <a:pt x="238" y="0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8" y="9"/>
                    <a:pt x="239" y="9"/>
                    <a:pt x="245" y="18"/>
                  </a:cubicBezTo>
                  <a:cubicBezTo>
                    <a:pt x="250" y="25"/>
                    <a:pt x="257" y="36"/>
                    <a:pt x="257" y="50"/>
                  </a:cubicBezTo>
                  <a:cubicBezTo>
                    <a:pt x="257" y="63"/>
                    <a:pt x="255" y="76"/>
                    <a:pt x="245" y="88"/>
                  </a:cubicBezTo>
                  <a:cubicBezTo>
                    <a:pt x="237" y="98"/>
                    <a:pt x="221" y="106"/>
                    <a:pt x="202" y="106"/>
                  </a:cubicBezTo>
                  <a:cubicBezTo>
                    <a:pt x="184" y="105"/>
                    <a:pt x="168" y="98"/>
                    <a:pt x="160" y="87"/>
                  </a:cubicBezTo>
                  <a:cubicBezTo>
                    <a:pt x="151" y="76"/>
                    <a:pt x="148" y="63"/>
                    <a:pt x="148" y="50"/>
                  </a:cubicBezTo>
                  <a:cubicBezTo>
                    <a:pt x="148" y="36"/>
                    <a:pt x="156" y="24"/>
                    <a:pt x="161" y="17"/>
                  </a:cubicBezTo>
                  <a:cubicBezTo>
                    <a:pt x="168" y="8"/>
                    <a:pt x="170" y="7"/>
                    <a:pt x="170" y="4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491"/>
                    <a:pt x="0" y="491"/>
                    <a:pt x="0" y="491"/>
                  </a:cubicBezTo>
                  <a:cubicBezTo>
                    <a:pt x="0" y="493"/>
                    <a:pt x="2" y="495"/>
                    <a:pt x="4" y="495"/>
                  </a:cubicBezTo>
                  <a:cubicBezTo>
                    <a:pt x="83" y="495"/>
                    <a:pt x="83" y="495"/>
                    <a:pt x="83" y="495"/>
                  </a:cubicBezTo>
                  <a:cubicBezTo>
                    <a:pt x="83" y="484"/>
                    <a:pt x="83" y="484"/>
                    <a:pt x="83" y="484"/>
                  </a:cubicBezTo>
                  <a:cubicBezTo>
                    <a:pt x="83" y="482"/>
                    <a:pt x="81" y="480"/>
                    <a:pt x="75" y="472"/>
                  </a:cubicBezTo>
                  <a:cubicBezTo>
                    <a:pt x="69" y="464"/>
                    <a:pt x="61" y="453"/>
                    <a:pt x="61" y="438"/>
                  </a:cubicBezTo>
                  <a:cubicBezTo>
                    <a:pt x="61" y="426"/>
                    <a:pt x="64" y="412"/>
                    <a:pt x="73" y="401"/>
                  </a:cubicBezTo>
                  <a:cubicBezTo>
                    <a:pt x="82" y="391"/>
                    <a:pt x="97" y="383"/>
                    <a:pt x="116" y="383"/>
                  </a:cubicBezTo>
                  <a:cubicBezTo>
                    <a:pt x="134" y="383"/>
                    <a:pt x="150" y="390"/>
                    <a:pt x="159" y="401"/>
                  </a:cubicBezTo>
                  <a:cubicBezTo>
                    <a:pt x="168" y="412"/>
                    <a:pt x="170" y="426"/>
                    <a:pt x="170" y="438"/>
                  </a:cubicBezTo>
                  <a:cubicBezTo>
                    <a:pt x="170" y="452"/>
                    <a:pt x="164" y="463"/>
                    <a:pt x="158" y="471"/>
                  </a:cubicBezTo>
                  <a:cubicBezTo>
                    <a:pt x="152" y="479"/>
                    <a:pt x="151" y="480"/>
                    <a:pt x="151" y="481"/>
                  </a:cubicBezTo>
                  <a:cubicBezTo>
                    <a:pt x="151" y="495"/>
                    <a:pt x="151" y="495"/>
                    <a:pt x="151" y="495"/>
                  </a:cubicBezTo>
                  <a:cubicBezTo>
                    <a:pt x="307" y="495"/>
                    <a:pt x="307" y="495"/>
                    <a:pt x="307" y="495"/>
                  </a:cubicBezTo>
                  <a:cubicBezTo>
                    <a:pt x="307" y="529"/>
                    <a:pt x="307" y="529"/>
                    <a:pt x="307" y="529"/>
                  </a:cubicBezTo>
                  <a:cubicBezTo>
                    <a:pt x="307" y="530"/>
                    <a:pt x="307" y="530"/>
                    <a:pt x="307" y="530"/>
                  </a:cubicBezTo>
                  <a:cubicBezTo>
                    <a:pt x="306" y="541"/>
                    <a:pt x="299" y="547"/>
                    <a:pt x="294" y="554"/>
                  </a:cubicBezTo>
                  <a:cubicBezTo>
                    <a:pt x="289" y="560"/>
                    <a:pt x="285" y="566"/>
                    <a:pt x="285" y="574"/>
                  </a:cubicBezTo>
                  <a:cubicBezTo>
                    <a:pt x="285" y="583"/>
                    <a:pt x="288" y="592"/>
                    <a:pt x="292" y="597"/>
                  </a:cubicBezTo>
                  <a:cubicBezTo>
                    <a:pt x="297" y="603"/>
                    <a:pt x="304" y="607"/>
                    <a:pt x="319" y="608"/>
                  </a:cubicBezTo>
                  <a:cubicBezTo>
                    <a:pt x="332" y="608"/>
                    <a:pt x="339" y="604"/>
                    <a:pt x="344" y="598"/>
                  </a:cubicBezTo>
                  <a:cubicBezTo>
                    <a:pt x="349" y="592"/>
                    <a:pt x="351" y="583"/>
                    <a:pt x="351" y="574"/>
                  </a:cubicBezTo>
                  <a:cubicBezTo>
                    <a:pt x="351" y="566"/>
                    <a:pt x="348" y="560"/>
                    <a:pt x="343" y="554"/>
                  </a:cubicBezTo>
                  <a:cubicBezTo>
                    <a:pt x="339" y="548"/>
                    <a:pt x="332" y="541"/>
                    <a:pt x="332" y="530"/>
                  </a:cubicBezTo>
                  <a:cubicBezTo>
                    <a:pt x="332" y="495"/>
                    <a:pt x="332" y="495"/>
                    <a:pt x="332" y="495"/>
                  </a:cubicBezTo>
                  <a:cubicBezTo>
                    <a:pt x="401" y="495"/>
                    <a:pt x="401" y="495"/>
                    <a:pt x="401" y="495"/>
                  </a:cubicBezTo>
                  <a:cubicBezTo>
                    <a:pt x="403" y="495"/>
                    <a:pt x="405" y="493"/>
                    <a:pt x="405" y="491"/>
                  </a:cubicBezTo>
                  <a:cubicBezTo>
                    <a:pt x="405" y="5"/>
                    <a:pt x="405" y="5"/>
                    <a:pt x="405" y="5"/>
                  </a:cubicBezTo>
                  <a:cubicBezTo>
                    <a:pt x="405" y="2"/>
                    <a:pt x="403" y="0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b="1" dirty="0">
                <a:latin typeface="Roboto Bold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2706784" y="7205516"/>
              <a:ext cx="872369" cy="1273564"/>
            </a:xfrm>
            <a:custGeom>
              <a:avLst/>
              <a:gdLst>
                <a:gd name="T0" fmla="*/ 229 w 237"/>
                <a:gd name="T1" fmla="*/ 109 h 346"/>
                <a:gd name="T2" fmla="*/ 151 w 237"/>
                <a:gd name="T3" fmla="*/ 109 h 346"/>
                <a:gd name="T4" fmla="*/ 151 w 237"/>
                <a:gd name="T5" fmla="*/ 77 h 346"/>
                <a:gd name="T6" fmla="*/ 162 w 237"/>
                <a:gd name="T7" fmla="*/ 54 h 346"/>
                <a:gd name="T8" fmla="*/ 170 w 237"/>
                <a:gd name="T9" fmla="*/ 34 h 346"/>
                <a:gd name="T10" fmla="*/ 163 w 237"/>
                <a:gd name="T11" fmla="*/ 10 h 346"/>
                <a:gd name="T12" fmla="*/ 138 w 237"/>
                <a:gd name="T13" fmla="*/ 0 h 346"/>
                <a:gd name="T14" fmla="*/ 138 w 237"/>
                <a:gd name="T15" fmla="*/ 0 h 346"/>
                <a:gd name="T16" fmla="*/ 111 w 237"/>
                <a:gd name="T17" fmla="*/ 11 h 346"/>
                <a:gd name="T18" fmla="*/ 105 w 237"/>
                <a:gd name="T19" fmla="*/ 34 h 346"/>
                <a:gd name="T20" fmla="*/ 113 w 237"/>
                <a:gd name="T21" fmla="*/ 54 h 346"/>
                <a:gd name="T22" fmla="*/ 127 w 237"/>
                <a:gd name="T23" fmla="*/ 78 h 346"/>
                <a:gd name="T24" fmla="*/ 127 w 237"/>
                <a:gd name="T25" fmla="*/ 79 h 346"/>
                <a:gd name="T26" fmla="*/ 127 w 237"/>
                <a:gd name="T27" fmla="*/ 109 h 346"/>
                <a:gd name="T28" fmla="*/ 9 w 237"/>
                <a:gd name="T29" fmla="*/ 109 h 346"/>
                <a:gd name="T30" fmla="*/ 9 w 237"/>
                <a:gd name="T31" fmla="*/ 109 h 346"/>
                <a:gd name="T32" fmla="*/ 8 w 237"/>
                <a:gd name="T33" fmla="*/ 109 h 346"/>
                <a:gd name="T34" fmla="*/ 8 w 237"/>
                <a:gd name="T35" fmla="*/ 109 h 346"/>
                <a:gd name="T36" fmla="*/ 0 w 237"/>
                <a:gd name="T37" fmla="*/ 117 h 346"/>
                <a:gd name="T38" fmla="*/ 0 w 237"/>
                <a:gd name="T39" fmla="*/ 337 h 346"/>
                <a:gd name="T40" fmla="*/ 9 w 237"/>
                <a:gd name="T41" fmla="*/ 346 h 346"/>
                <a:gd name="T42" fmla="*/ 229 w 237"/>
                <a:gd name="T43" fmla="*/ 346 h 346"/>
                <a:gd name="T44" fmla="*/ 237 w 237"/>
                <a:gd name="T45" fmla="*/ 337 h 346"/>
                <a:gd name="T46" fmla="*/ 237 w 237"/>
                <a:gd name="T47" fmla="*/ 117 h 346"/>
                <a:gd name="T48" fmla="*/ 229 w 237"/>
                <a:gd name="T49" fmla="*/ 10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46">
                  <a:moveTo>
                    <a:pt x="229" y="109"/>
                  </a:moveTo>
                  <a:cubicBezTo>
                    <a:pt x="151" y="109"/>
                    <a:pt x="151" y="109"/>
                    <a:pt x="151" y="109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67"/>
                    <a:pt x="158" y="60"/>
                    <a:pt x="162" y="54"/>
                  </a:cubicBezTo>
                  <a:cubicBezTo>
                    <a:pt x="167" y="48"/>
                    <a:pt x="170" y="42"/>
                    <a:pt x="170" y="34"/>
                  </a:cubicBezTo>
                  <a:cubicBezTo>
                    <a:pt x="170" y="25"/>
                    <a:pt x="168" y="16"/>
                    <a:pt x="163" y="10"/>
                  </a:cubicBezTo>
                  <a:cubicBezTo>
                    <a:pt x="159" y="4"/>
                    <a:pt x="152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24" y="1"/>
                    <a:pt x="116" y="5"/>
                    <a:pt x="111" y="11"/>
                  </a:cubicBezTo>
                  <a:cubicBezTo>
                    <a:pt x="107" y="16"/>
                    <a:pt x="105" y="25"/>
                    <a:pt x="105" y="34"/>
                  </a:cubicBezTo>
                  <a:cubicBezTo>
                    <a:pt x="105" y="42"/>
                    <a:pt x="108" y="48"/>
                    <a:pt x="113" y="54"/>
                  </a:cubicBezTo>
                  <a:cubicBezTo>
                    <a:pt x="118" y="60"/>
                    <a:pt x="126" y="67"/>
                    <a:pt x="127" y="78"/>
                  </a:cubicBezTo>
                  <a:cubicBezTo>
                    <a:pt x="127" y="78"/>
                    <a:pt x="127" y="78"/>
                    <a:pt x="127" y="79"/>
                  </a:cubicBezTo>
                  <a:cubicBezTo>
                    <a:pt x="127" y="109"/>
                    <a:pt x="127" y="109"/>
                    <a:pt x="127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3" y="109"/>
                    <a:pt x="0" y="113"/>
                    <a:pt x="0" y="11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342"/>
                    <a:pt x="4" y="346"/>
                    <a:pt x="9" y="346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4" y="346"/>
                    <a:pt x="237" y="342"/>
                    <a:pt x="237" y="337"/>
                  </a:cubicBezTo>
                  <a:cubicBezTo>
                    <a:pt x="237" y="117"/>
                    <a:pt x="237" y="117"/>
                    <a:pt x="237" y="117"/>
                  </a:cubicBezTo>
                  <a:cubicBezTo>
                    <a:pt x="237" y="112"/>
                    <a:pt x="234" y="109"/>
                    <a:pt x="229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b="1" dirty="0">
                <a:latin typeface="Roboto Bold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3660014" y="7606715"/>
              <a:ext cx="845933" cy="872369"/>
            </a:xfrm>
            <a:custGeom>
              <a:avLst/>
              <a:gdLst>
                <a:gd name="T0" fmla="*/ 221 w 230"/>
                <a:gd name="T1" fmla="*/ 0 h 237"/>
                <a:gd name="T2" fmla="*/ 184 w 230"/>
                <a:gd name="T3" fmla="*/ 0 h 237"/>
                <a:gd name="T4" fmla="*/ 184 w 230"/>
                <a:gd name="T5" fmla="*/ 3 h 237"/>
                <a:gd name="T6" fmla="*/ 191 w 230"/>
                <a:gd name="T7" fmla="*/ 14 h 237"/>
                <a:gd name="T8" fmla="*/ 203 w 230"/>
                <a:gd name="T9" fmla="*/ 46 h 237"/>
                <a:gd name="T10" fmla="*/ 192 w 230"/>
                <a:gd name="T11" fmla="*/ 84 h 237"/>
                <a:gd name="T12" fmla="*/ 148 w 230"/>
                <a:gd name="T13" fmla="*/ 102 h 237"/>
                <a:gd name="T14" fmla="*/ 106 w 230"/>
                <a:gd name="T15" fmla="*/ 83 h 237"/>
                <a:gd name="T16" fmla="*/ 94 w 230"/>
                <a:gd name="T17" fmla="*/ 46 h 237"/>
                <a:gd name="T18" fmla="*/ 107 w 230"/>
                <a:gd name="T19" fmla="*/ 13 h 237"/>
                <a:gd name="T20" fmla="*/ 116 w 230"/>
                <a:gd name="T21" fmla="*/ 0 h 237"/>
                <a:gd name="T22" fmla="*/ 116 w 230"/>
                <a:gd name="T23" fmla="*/ 0 h 237"/>
                <a:gd name="T24" fmla="*/ 9 w 230"/>
                <a:gd name="T25" fmla="*/ 0 h 237"/>
                <a:gd name="T26" fmla="*/ 9 w 230"/>
                <a:gd name="T27" fmla="*/ 0 h 237"/>
                <a:gd name="T28" fmla="*/ 8 w 230"/>
                <a:gd name="T29" fmla="*/ 0 h 237"/>
                <a:gd name="T30" fmla="*/ 8 w 230"/>
                <a:gd name="T31" fmla="*/ 0 h 237"/>
                <a:gd name="T32" fmla="*/ 8 w 230"/>
                <a:gd name="T33" fmla="*/ 0 h 237"/>
                <a:gd name="T34" fmla="*/ 0 w 230"/>
                <a:gd name="T35" fmla="*/ 8 h 237"/>
                <a:gd name="T36" fmla="*/ 0 w 230"/>
                <a:gd name="T37" fmla="*/ 228 h 237"/>
                <a:gd name="T38" fmla="*/ 9 w 230"/>
                <a:gd name="T39" fmla="*/ 237 h 237"/>
                <a:gd name="T40" fmla="*/ 221 w 230"/>
                <a:gd name="T41" fmla="*/ 237 h 237"/>
                <a:gd name="T42" fmla="*/ 230 w 230"/>
                <a:gd name="T43" fmla="*/ 228 h 237"/>
                <a:gd name="T44" fmla="*/ 230 w 230"/>
                <a:gd name="T45" fmla="*/ 8 h 237"/>
                <a:gd name="T46" fmla="*/ 221 w 230"/>
                <a:gd name="T4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237">
                  <a:moveTo>
                    <a:pt x="221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4" y="5"/>
                    <a:pt x="185" y="5"/>
                    <a:pt x="191" y="14"/>
                  </a:cubicBezTo>
                  <a:cubicBezTo>
                    <a:pt x="196" y="21"/>
                    <a:pt x="203" y="32"/>
                    <a:pt x="203" y="46"/>
                  </a:cubicBezTo>
                  <a:cubicBezTo>
                    <a:pt x="203" y="59"/>
                    <a:pt x="201" y="72"/>
                    <a:pt x="192" y="84"/>
                  </a:cubicBezTo>
                  <a:cubicBezTo>
                    <a:pt x="183" y="94"/>
                    <a:pt x="167" y="102"/>
                    <a:pt x="148" y="102"/>
                  </a:cubicBezTo>
                  <a:cubicBezTo>
                    <a:pt x="130" y="101"/>
                    <a:pt x="114" y="94"/>
                    <a:pt x="106" y="83"/>
                  </a:cubicBezTo>
                  <a:cubicBezTo>
                    <a:pt x="97" y="72"/>
                    <a:pt x="94" y="59"/>
                    <a:pt x="94" y="46"/>
                  </a:cubicBezTo>
                  <a:cubicBezTo>
                    <a:pt x="94" y="32"/>
                    <a:pt x="102" y="20"/>
                    <a:pt x="107" y="13"/>
                  </a:cubicBezTo>
                  <a:cubicBezTo>
                    <a:pt x="114" y="4"/>
                    <a:pt x="116" y="3"/>
                    <a:pt x="11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233"/>
                    <a:pt x="4" y="237"/>
                    <a:pt x="9" y="237"/>
                  </a:cubicBezTo>
                  <a:cubicBezTo>
                    <a:pt x="221" y="237"/>
                    <a:pt x="221" y="237"/>
                    <a:pt x="221" y="237"/>
                  </a:cubicBezTo>
                  <a:cubicBezTo>
                    <a:pt x="226" y="237"/>
                    <a:pt x="230" y="233"/>
                    <a:pt x="230" y="228"/>
                  </a:cubicBezTo>
                  <a:cubicBezTo>
                    <a:pt x="230" y="8"/>
                    <a:pt x="230" y="8"/>
                    <a:pt x="230" y="8"/>
                  </a:cubicBezTo>
                  <a:cubicBezTo>
                    <a:pt x="230" y="3"/>
                    <a:pt x="226" y="0"/>
                    <a:pt x="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b="1" dirty="0">
                <a:latin typeface="Roboto Bold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2251162" y="8559944"/>
              <a:ext cx="1758732" cy="2074400"/>
            </a:xfrm>
            <a:custGeom>
              <a:avLst/>
              <a:gdLst>
                <a:gd name="T0" fmla="*/ 468 w 478"/>
                <a:gd name="T1" fmla="*/ 426 h 564"/>
                <a:gd name="T2" fmla="*/ 445 w 478"/>
                <a:gd name="T3" fmla="*/ 420 h 564"/>
                <a:gd name="T4" fmla="*/ 425 w 478"/>
                <a:gd name="T5" fmla="*/ 427 h 564"/>
                <a:gd name="T6" fmla="*/ 401 w 478"/>
                <a:gd name="T7" fmla="*/ 439 h 564"/>
                <a:gd name="T8" fmla="*/ 361 w 478"/>
                <a:gd name="T9" fmla="*/ 439 h 564"/>
                <a:gd name="T10" fmla="*/ 361 w 478"/>
                <a:gd name="T11" fmla="*/ 260 h 564"/>
                <a:gd name="T12" fmla="*/ 353 w 478"/>
                <a:gd name="T13" fmla="*/ 251 h 564"/>
                <a:gd name="T14" fmla="*/ 297 w 478"/>
                <a:gd name="T15" fmla="*/ 251 h 564"/>
                <a:gd name="T16" fmla="*/ 297 w 478"/>
                <a:gd name="T17" fmla="*/ 268 h 564"/>
                <a:gd name="T18" fmla="*/ 304 w 478"/>
                <a:gd name="T19" fmla="*/ 278 h 564"/>
                <a:gd name="T20" fmla="*/ 316 w 478"/>
                <a:gd name="T21" fmla="*/ 311 h 564"/>
                <a:gd name="T22" fmla="*/ 304 w 478"/>
                <a:gd name="T23" fmla="*/ 348 h 564"/>
                <a:gd name="T24" fmla="*/ 261 w 478"/>
                <a:gd name="T25" fmla="*/ 366 h 564"/>
                <a:gd name="T26" fmla="*/ 219 w 478"/>
                <a:gd name="T27" fmla="*/ 348 h 564"/>
                <a:gd name="T28" fmla="*/ 207 w 478"/>
                <a:gd name="T29" fmla="*/ 311 h 564"/>
                <a:gd name="T30" fmla="*/ 220 w 478"/>
                <a:gd name="T31" fmla="*/ 278 h 564"/>
                <a:gd name="T32" fmla="*/ 229 w 478"/>
                <a:gd name="T33" fmla="*/ 265 h 564"/>
                <a:gd name="T34" fmla="*/ 229 w 478"/>
                <a:gd name="T35" fmla="*/ 251 h 564"/>
                <a:gd name="T36" fmla="*/ 113 w 478"/>
                <a:gd name="T37" fmla="*/ 251 h 564"/>
                <a:gd name="T38" fmla="*/ 102 w 478"/>
                <a:gd name="T39" fmla="*/ 251 h 564"/>
                <a:gd name="T40" fmla="*/ 102 w 478"/>
                <a:gd name="T41" fmla="*/ 240 h 564"/>
                <a:gd name="T42" fmla="*/ 102 w 478"/>
                <a:gd name="T43" fmla="*/ 8 h 564"/>
                <a:gd name="T44" fmla="*/ 93 w 478"/>
                <a:gd name="T45" fmla="*/ 0 h 564"/>
                <a:gd name="T46" fmla="*/ 9 w 478"/>
                <a:gd name="T47" fmla="*/ 0 h 564"/>
                <a:gd name="T48" fmla="*/ 9 w 478"/>
                <a:gd name="T49" fmla="*/ 0 h 564"/>
                <a:gd name="T50" fmla="*/ 8 w 478"/>
                <a:gd name="T51" fmla="*/ 0 h 564"/>
                <a:gd name="T52" fmla="*/ 8 w 478"/>
                <a:gd name="T53" fmla="*/ 0 h 564"/>
                <a:gd name="T54" fmla="*/ 0 w 478"/>
                <a:gd name="T55" fmla="*/ 8 h 564"/>
                <a:gd name="T56" fmla="*/ 0 w 478"/>
                <a:gd name="T57" fmla="*/ 515 h 564"/>
                <a:gd name="T58" fmla="*/ 0 w 478"/>
                <a:gd name="T59" fmla="*/ 515 h 564"/>
                <a:gd name="T60" fmla="*/ 0 w 478"/>
                <a:gd name="T61" fmla="*/ 517 h 564"/>
                <a:gd name="T62" fmla="*/ 1 w 478"/>
                <a:gd name="T63" fmla="*/ 518 h 564"/>
                <a:gd name="T64" fmla="*/ 69 w 478"/>
                <a:gd name="T65" fmla="*/ 564 h 564"/>
                <a:gd name="T66" fmla="*/ 353 w 478"/>
                <a:gd name="T67" fmla="*/ 564 h 564"/>
                <a:gd name="T68" fmla="*/ 361 w 478"/>
                <a:gd name="T69" fmla="*/ 555 h 564"/>
                <a:gd name="T70" fmla="*/ 361 w 478"/>
                <a:gd name="T71" fmla="*/ 463 h 564"/>
                <a:gd name="T72" fmla="*/ 400 w 478"/>
                <a:gd name="T73" fmla="*/ 463 h 564"/>
                <a:gd name="T74" fmla="*/ 401 w 478"/>
                <a:gd name="T75" fmla="*/ 463 h 564"/>
                <a:gd name="T76" fmla="*/ 425 w 478"/>
                <a:gd name="T77" fmla="*/ 477 h 564"/>
                <a:gd name="T78" fmla="*/ 445 w 478"/>
                <a:gd name="T79" fmla="*/ 485 h 564"/>
                <a:gd name="T80" fmla="*/ 468 w 478"/>
                <a:gd name="T81" fmla="*/ 478 h 564"/>
                <a:gd name="T82" fmla="*/ 478 w 478"/>
                <a:gd name="T83" fmla="*/ 452 h 564"/>
                <a:gd name="T84" fmla="*/ 468 w 478"/>
                <a:gd name="T85" fmla="*/ 426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8" h="564">
                  <a:moveTo>
                    <a:pt x="468" y="426"/>
                  </a:moveTo>
                  <a:cubicBezTo>
                    <a:pt x="462" y="422"/>
                    <a:pt x="454" y="420"/>
                    <a:pt x="445" y="420"/>
                  </a:cubicBezTo>
                  <a:cubicBezTo>
                    <a:pt x="437" y="420"/>
                    <a:pt x="431" y="423"/>
                    <a:pt x="425" y="427"/>
                  </a:cubicBezTo>
                  <a:cubicBezTo>
                    <a:pt x="418" y="432"/>
                    <a:pt x="412" y="439"/>
                    <a:pt x="401" y="439"/>
                  </a:cubicBezTo>
                  <a:cubicBezTo>
                    <a:pt x="361" y="439"/>
                    <a:pt x="361" y="439"/>
                    <a:pt x="361" y="439"/>
                  </a:cubicBezTo>
                  <a:cubicBezTo>
                    <a:pt x="361" y="260"/>
                    <a:pt x="361" y="260"/>
                    <a:pt x="361" y="260"/>
                  </a:cubicBezTo>
                  <a:cubicBezTo>
                    <a:pt x="361" y="255"/>
                    <a:pt x="358" y="251"/>
                    <a:pt x="353" y="251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7" y="268"/>
                    <a:pt x="297" y="268"/>
                    <a:pt x="297" y="268"/>
                  </a:cubicBezTo>
                  <a:cubicBezTo>
                    <a:pt x="297" y="269"/>
                    <a:pt x="298" y="270"/>
                    <a:pt x="304" y="278"/>
                  </a:cubicBezTo>
                  <a:cubicBezTo>
                    <a:pt x="309" y="286"/>
                    <a:pt x="316" y="297"/>
                    <a:pt x="316" y="311"/>
                  </a:cubicBezTo>
                  <a:cubicBezTo>
                    <a:pt x="316" y="323"/>
                    <a:pt x="314" y="337"/>
                    <a:pt x="304" y="348"/>
                  </a:cubicBezTo>
                  <a:cubicBezTo>
                    <a:pt x="296" y="359"/>
                    <a:pt x="280" y="366"/>
                    <a:pt x="261" y="366"/>
                  </a:cubicBezTo>
                  <a:cubicBezTo>
                    <a:pt x="243" y="366"/>
                    <a:pt x="227" y="358"/>
                    <a:pt x="219" y="348"/>
                  </a:cubicBezTo>
                  <a:cubicBezTo>
                    <a:pt x="210" y="337"/>
                    <a:pt x="207" y="324"/>
                    <a:pt x="207" y="311"/>
                  </a:cubicBezTo>
                  <a:cubicBezTo>
                    <a:pt x="207" y="296"/>
                    <a:pt x="215" y="285"/>
                    <a:pt x="220" y="278"/>
                  </a:cubicBezTo>
                  <a:cubicBezTo>
                    <a:pt x="227" y="269"/>
                    <a:pt x="229" y="267"/>
                    <a:pt x="229" y="265"/>
                  </a:cubicBezTo>
                  <a:cubicBezTo>
                    <a:pt x="229" y="251"/>
                    <a:pt x="229" y="251"/>
                    <a:pt x="229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02" y="251"/>
                    <a:pt x="102" y="251"/>
                    <a:pt x="102" y="251"/>
                  </a:cubicBezTo>
                  <a:cubicBezTo>
                    <a:pt x="102" y="240"/>
                    <a:pt x="102" y="240"/>
                    <a:pt x="102" y="240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4"/>
                    <a:pt x="98" y="0"/>
                    <a:pt x="9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516"/>
                    <a:pt x="0" y="517"/>
                    <a:pt x="0" y="517"/>
                  </a:cubicBezTo>
                  <a:cubicBezTo>
                    <a:pt x="0" y="517"/>
                    <a:pt x="1" y="517"/>
                    <a:pt x="1" y="518"/>
                  </a:cubicBezTo>
                  <a:cubicBezTo>
                    <a:pt x="9" y="545"/>
                    <a:pt x="38" y="564"/>
                    <a:pt x="69" y="564"/>
                  </a:cubicBezTo>
                  <a:cubicBezTo>
                    <a:pt x="353" y="564"/>
                    <a:pt x="353" y="564"/>
                    <a:pt x="353" y="564"/>
                  </a:cubicBezTo>
                  <a:cubicBezTo>
                    <a:pt x="358" y="564"/>
                    <a:pt x="361" y="560"/>
                    <a:pt x="361" y="555"/>
                  </a:cubicBezTo>
                  <a:cubicBezTo>
                    <a:pt x="361" y="463"/>
                    <a:pt x="361" y="463"/>
                    <a:pt x="361" y="463"/>
                  </a:cubicBezTo>
                  <a:cubicBezTo>
                    <a:pt x="400" y="463"/>
                    <a:pt x="400" y="463"/>
                    <a:pt x="400" y="463"/>
                  </a:cubicBezTo>
                  <a:cubicBezTo>
                    <a:pt x="400" y="463"/>
                    <a:pt x="401" y="463"/>
                    <a:pt x="401" y="463"/>
                  </a:cubicBezTo>
                  <a:cubicBezTo>
                    <a:pt x="412" y="464"/>
                    <a:pt x="418" y="472"/>
                    <a:pt x="425" y="477"/>
                  </a:cubicBezTo>
                  <a:cubicBezTo>
                    <a:pt x="431" y="482"/>
                    <a:pt x="437" y="485"/>
                    <a:pt x="445" y="485"/>
                  </a:cubicBezTo>
                  <a:cubicBezTo>
                    <a:pt x="454" y="485"/>
                    <a:pt x="462" y="483"/>
                    <a:pt x="468" y="478"/>
                  </a:cubicBezTo>
                  <a:cubicBezTo>
                    <a:pt x="474" y="474"/>
                    <a:pt x="478" y="466"/>
                    <a:pt x="478" y="452"/>
                  </a:cubicBezTo>
                  <a:cubicBezTo>
                    <a:pt x="478" y="438"/>
                    <a:pt x="474" y="431"/>
                    <a:pt x="468" y="4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b="1" dirty="0">
                <a:latin typeface="Roboto Bold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2706784" y="8559944"/>
              <a:ext cx="872369" cy="1268899"/>
            </a:xfrm>
            <a:custGeom>
              <a:avLst/>
              <a:gdLst>
                <a:gd name="T0" fmla="*/ 229 w 237"/>
                <a:gd name="T1" fmla="*/ 0 h 345"/>
                <a:gd name="T2" fmla="*/ 9 w 237"/>
                <a:gd name="T3" fmla="*/ 0 h 345"/>
                <a:gd name="T4" fmla="*/ 9 w 237"/>
                <a:gd name="T5" fmla="*/ 0 h 345"/>
                <a:gd name="T6" fmla="*/ 8 w 237"/>
                <a:gd name="T7" fmla="*/ 0 h 345"/>
                <a:gd name="T8" fmla="*/ 8 w 237"/>
                <a:gd name="T9" fmla="*/ 0 h 345"/>
                <a:gd name="T10" fmla="*/ 0 w 237"/>
                <a:gd name="T11" fmla="*/ 8 h 345"/>
                <a:gd name="T12" fmla="*/ 0 w 237"/>
                <a:gd name="T13" fmla="*/ 221 h 345"/>
                <a:gd name="T14" fmla="*/ 9 w 237"/>
                <a:gd name="T15" fmla="*/ 229 h 345"/>
                <a:gd name="T16" fmla="*/ 127 w 237"/>
                <a:gd name="T17" fmla="*/ 229 h 345"/>
                <a:gd name="T18" fmla="*/ 127 w 237"/>
                <a:gd name="T19" fmla="*/ 266 h 345"/>
                <a:gd name="T20" fmla="*/ 127 w 237"/>
                <a:gd name="T21" fmla="*/ 267 h 345"/>
                <a:gd name="T22" fmla="*/ 113 w 237"/>
                <a:gd name="T23" fmla="*/ 291 h 345"/>
                <a:gd name="T24" fmla="*/ 105 w 237"/>
                <a:gd name="T25" fmla="*/ 311 h 345"/>
                <a:gd name="T26" fmla="*/ 112 w 237"/>
                <a:gd name="T27" fmla="*/ 334 h 345"/>
                <a:gd name="T28" fmla="*/ 138 w 237"/>
                <a:gd name="T29" fmla="*/ 345 h 345"/>
                <a:gd name="T30" fmla="*/ 163 w 237"/>
                <a:gd name="T31" fmla="*/ 335 h 345"/>
                <a:gd name="T32" fmla="*/ 170 w 237"/>
                <a:gd name="T33" fmla="*/ 311 h 345"/>
                <a:gd name="T34" fmla="*/ 162 w 237"/>
                <a:gd name="T35" fmla="*/ 291 h 345"/>
                <a:gd name="T36" fmla="*/ 151 w 237"/>
                <a:gd name="T37" fmla="*/ 267 h 345"/>
                <a:gd name="T38" fmla="*/ 151 w 237"/>
                <a:gd name="T39" fmla="*/ 229 h 345"/>
                <a:gd name="T40" fmla="*/ 229 w 237"/>
                <a:gd name="T41" fmla="*/ 229 h 345"/>
                <a:gd name="T42" fmla="*/ 237 w 237"/>
                <a:gd name="T43" fmla="*/ 221 h 345"/>
                <a:gd name="T44" fmla="*/ 237 w 237"/>
                <a:gd name="T45" fmla="*/ 115 h 345"/>
                <a:gd name="T46" fmla="*/ 227 w 237"/>
                <a:gd name="T47" fmla="*/ 115 h 345"/>
                <a:gd name="T48" fmla="*/ 216 w 237"/>
                <a:gd name="T49" fmla="*/ 122 h 345"/>
                <a:gd name="T50" fmla="*/ 184 w 237"/>
                <a:gd name="T51" fmla="*/ 134 h 345"/>
                <a:gd name="T52" fmla="*/ 146 w 237"/>
                <a:gd name="T53" fmla="*/ 123 h 345"/>
                <a:gd name="T54" fmla="*/ 128 w 237"/>
                <a:gd name="T55" fmla="*/ 79 h 345"/>
                <a:gd name="T56" fmla="*/ 146 w 237"/>
                <a:gd name="T57" fmla="*/ 37 h 345"/>
                <a:gd name="T58" fmla="*/ 184 w 237"/>
                <a:gd name="T59" fmla="*/ 25 h 345"/>
                <a:gd name="T60" fmla="*/ 217 w 237"/>
                <a:gd name="T61" fmla="*/ 39 h 345"/>
                <a:gd name="T62" fmla="*/ 229 w 237"/>
                <a:gd name="T63" fmla="*/ 47 h 345"/>
                <a:gd name="T64" fmla="*/ 237 w 237"/>
                <a:gd name="T65" fmla="*/ 47 h 345"/>
                <a:gd name="T66" fmla="*/ 237 w 237"/>
                <a:gd name="T67" fmla="*/ 8 h 345"/>
                <a:gd name="T68" fmla="*/ 229 w 237"/>
                <a:gd name="T6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45">
                  <a:moveTo>
                    <a:pt x="22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5"/>
                    <a:pt x="4" y="229"/>
                    <a:pt x="9" y="229"/>
                  </a:cubicBezTo>
                  <a:cubicBezTo>
                    <a:pt x="127" y="229"/>
                    <a:pt x="127" y="229"/>
                    <a:pt x="127" y="229"/>
                  </a:cubicBezTo>
                  <a:cubicBezTo>
                    <a:pt x="127" y="266"/>
                    <a:pt x="127" y="266"/>
                    <a:pt x="127" y="266"/>
                  </a:cubicBezTo>
                  <a:cubicBezTo>
                    <a:pt x="127" y="267"/>
                    <a:pt x="127" y="267"/>
                    <a:pt x="127" y="267"/>
                  </a:cubicBezTo>
                  <a:cubicBezTo>
                    <a:pt x="126" y="278"/>
                    <a:pt x="118" y="284"/>
                    <a:pt x="113" y="291"/>
                  </a:cubicBezTo>
                  <a:cubicBezTo>
                    <a:pt x="108" y="297"/>
                    <a:pt x="105" y="303"/>
                    <a:pt x="105" y="311"/>
                  </a:cubicBezTo>
                  <a:cubicBezTo>
                    <a:pt x="105" y="320"/>
                    <a:pt x="107" y="329"/>
                    <a:pt x="112" y="334"/>
                  </a:cubicBezTo>
                  <a:cubicBezTo>
                    <a:pt x="116" y="340"/>
                    <a:pt x="124" y="344"/>
                    <a:pt x="138" y="345"/>
                  </a:cubicBezTo>
                  <a:cubicBezTo>
                    <a:pt x="152" y="345"/>
                    <a:pt x="159" y="341"/>
                    <a:pt x="163" y="335"/>
                  </a:cubicBezTo>
                  <a:cubicBezTo>
                    <a:pt x="168" y="329"/>
                    <a:pt x="170" y="320"/>
                    <a:pt x="170" y="311"/>
                  </a:cubicBezTo>
                  <a:cubicBezTo>
                    <a:pt x="170" y="303"/>
                    <a:pt x="167" y="297"/>
                    <a:pt x="162" y="291"/>
                  </a:cubicBezTo>
                  <a:cubicBezTo>
                    <a:pt x="158" y="285"/>
                    <a:pt x="151" y="278"/>
                    <a:pt x="151" y="267"/>
                  </a:cubicBezTo>
                  <a:cubicBezTo>
                    <a:pt x="151" y="229"/>
                    <a:pt x="151" y="229"/>
                    <a:pt x="151" y="229"/>
                  </a:cubicBezTo>
                  <a:cubicBezTo>
                    <a:pt x="229" y="229"/>
                    <a:pt x="229" y="229"/>
                    <a:pt x="229" y="229"/>
                  </a:cubicBezTo>
                  <a:cubicBezTo>
                    <a:pt x="234" y="229"/>
                    <a:pt x="237" y="225"/>
                    <a:pt x="237" y="221"/>
                  </a:cubicBezTo>
                  <a:cubicBezTo>
                    <a:pt x="237" y="115"/>
                    <a:pt x="237" y="115"/>
                    <a:pt x="237" y="115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225" y="115"/>
                    <a:pt x="224" y="116"/>
                    <a:pt x="216" y="122"/>
                  </a:cubicBezTo>
                  <a:cubicBezTo>
                    <a:pt x="209" y="127"/>
                    <a:pt x="198" y="134"/>
                    <a:pt x="184" y="134"/>
                  </a:cubicBezTo>
                  <a:cubicBezTo>
                    <a:pt x="171" y="134"/>
                    <a:pt x="158" y="132"/>
                    <a:pt x="146" y="123"/>
                  </a:cubicBezTo>
                  <a:cubicBezTo>
                    <a:pt x="136" y="114"/>
                    <a:pt x="128" y="98"/>
                    <a:pt x="128" y="79"/>
                  </a:cubicBezTo>
                  <a:cubicBezTo>
                    <a:pt x="129" y="61"/>
                    <a:pt x="136" y="46"/>
                    <a:pt x="146" y="37"/>
                  </a:cubicBezTo>
                  <a:cubicBezTo>
                    <a:pt x="157" y="28"/>
                    <a:pt x="171" y="25"/>
                    <a:pt x="184" y="25"/>
                  </a:cubicBezTo>
                  <a:cubicBezTo>
                    <a:pt x="198" y="25"/>
                    <a:pt x="210" y="33"/>
                    <a:pt x="217" y="39"/>
                  </a:cubicBezTo>
                  <a:cubicBezTo>
                    <a:pt x="225" y="45"/>
                    <a:pt x="227" y="47"/>
                    <a:pt x="229" y="47"/>
                  </a:cubicBezTo>
                  <a:cubicBezTo>
                    <a:pt x="237" y="47"/>
                    <a:pt x="237" y="47"/>
                    <a:pt x="237" y="47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4"/>
                    <a:pt x="234" y="0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b="1" dirty="0">
                <a:latin typeface="Roboto Bold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3258818" y="8559944"/>
              <a:ext cx="1247130" cy="842822"/>
            </a:xfrm>
            <a:custGeom>
              <a:avLst/>
              <a:gdLst>
                <a:gd name="T0" fmla="*/ 330 w 339"/>
                <a:gd name="T1" fmla="*/ 0 h 229"/>
                <a:gd name="T2" fmla="*/ 118 w 339"/>
                <a:gd name="T3" fmla="*/ 0 h 229"/>
                <a:gd name="T4" fmla="*/ 118 w 339"/>
                <a:gd name="T5" fmla="*/ 0 h 229"/>
                <a:gd name="T6" fmla="*/ 117 w 339"/>
                <a:gd name="T7" fmla="*/ 0 h 229"/>
                <a:gd name="T8" fmla="*/ 117 w 339"/>
                <a:gd name="T9" fmla="*/ 0 h 229"/>
                <a:gd name="T10" fmla="*/ 117 w 339"/>
                <a:gd name="T11" fmla="*/ 0 h 229"/>
                <a:gd name="T12" fmla="*/ 109 w 339"/>
                <a:gd name="T13" fmla="*/ 8 h 229"/>
                <a:gd name="T14" fmla="*/ 109 w 339"/>
                <a:gd name="T15" fmla="*/ 69 h 229"/>
                <a:gd name="T16" fmla="*/ 78 w 339"/>
                <a:gd name="T17" fmla="*/ 69 h 229"/>
                <a:gd name="T18" fmla="*/ 77 w 339"/>
                <a:gd name="T19" fmla="*/ 69 h 229"/>
                <a:gd name="T20" fmla="*/ 53 w 339"/>
                <a:gd name="T21" fmla="*/ 55 h 229"/>
                <a:gd name="T22" fmla="*/ 33 w 339"/>
                <a:gd name="T23" fmla="*/ 47 h 229"/>
                <a:gd name="T24" fmla="*/ 10 w 339"/>
                <a:gd name="T25" fmla="*/ 54 h 229"/>
                <a:gd name="T26" fmla="*/ 0 w 339"/>
                <a:gd name="T27" fmla="*/ 80 h 229"/>
                <a:gd name="T28" fmla="*/ 10 w 339"/>
                <a:gd name="T29" fmla="*/ 106 h 229"/>
                <a:gd name="T30" fmla="*/ 33 w 339"/>
                <a:gd name="T31" fmla="*/ 113 h 229"/>
                <a:gd name="T32" fmla="*/ 53 w 339"/>
                <a:gd name="T33" fmla="*/ 105 h 229"/>
                <a:gd name="T34" fmla="*/ 77 w 339"/>
                <a:gd name="T35" fmla="*/ 93 h 229"/>
                <a:gd name="T36" fmla="*/ 109 w 339"/>
                <a:gd name="T37" fmla="*/ 93 h 229"/>
                <a:gd name="T38" fmla="*/ 109 w 339"/>
                <a:gd name="T39" fmla="*/ 221 h 229"/>
                <a:gd name="T40" fmla="*/ 118 w 339"/>
                <a:gd name="T41" fmla="*/ 229 h 229"/>
                <a:gd name="T42" fmla="*/ 214 w 339"/>
                <a:gd name="T43" fmla="*/ 229 h 229"/>
                <a:gd name="T44" fmla="*/ 214 w 339"/>
                <a:gd name="T45" fmla="*/ 210 h 229"/>
                <a:gd name="T46" fmla="*/ 205 w 339"/>
                <a:gd name="T47" fmla="*/ 197 h 229"/>
                <a:gd name="T48" fmla="*/ 192 w 339"/>
                <a:gd name="T49" fmla="*/ 164 h 229"/>
                <a:gd name="T50" fmla="*/ 203 w 339"/>
                <a:gd name="T51" fmla="*/ 127 h 229"/>
                <a:gd name="T52" fmla="*/ 246 w 339"/>
                <a:gd name="T53" fmla="*/ 109 h 229"/>
                <a:gd name="T54" fmla="*/ 289 w 339"/>
                <a:gd name="T55" fmla="*/ 127 h 229"/>
                <a:gd name="T56" fmla="*/ 301 w 339"/>
                <a:gd name="T57" fmla="*/ 164 h 229"/>
                <a:gd name="T58" fmla="*/ 289 w 339"/>
                <a:gd name="T59" fmla="*/ 196 h 229"/>
                <a:gd name="T60" fmla="*/ 282 w 339"/>
                <a:gd name="T61" fmla="*/ 207 h 229"/>
                <a:gd name="T62" fmla="*/ 282 w 339"/>
                <a:gd name="T63" fmla="*/ 229 h 229"/>
                <a:gd name="T64" fmla="*/ 330 w 339"/>
                <a:gd name="T65" fmla="*/ 229 h 229"/>
                <a:gd name="T66" fmla="*/ 339 w 339"/>
                <a:gd name="T67" fmla="*/ 221 h 229"/>
                <a:gd name="T68" fmla="*/ 339 w 339"/>
                <a:gd name="T69" fmla="*/ 8 h 229"/>
                <a:gd name="T70" fmla="*/ 330 w 339"/>
                <a:gd name="T7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9" h="229">
                  <a:moveTo>
                    <a:pt x="330" y="0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09" y="4"/>
                    <a:pt x="109" y="8"/>
                  </a:cubicBezTo>
                  <a:cubicBezTo>
                    <a:pt x="109" y="69"/>
                    <a:pt x="109" y="69"/>
                    <a:pt x="109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77" y="69"/>
                    <a:pt x="77" y="69"/>
                  </a:cubicBezTo>
                  <a:cubicBezTo>
                    <a:pt x="66" y="68"/>
                    <a:pt x="60" y="60"/>
                    <a:pt x="53" y="55"/>
                  </a:cubicBezTo>
                  <a:cubicBezTo>
                    <a:pt x="47" y="50"/>
                    <a:pt x="41" y="47"/>
                    <a:pt x="33" y="47"/>
                  </a:cubicBezTo>
                  <a:cubicBezTo>
                    <a:pt x="24" y="47"/>
                    <a:pt x="16" y="49"/>
                    <a:pt x="10" y="54"/>
                  </a:cubicBezTo>
                  <a:cubicBezTo>
                    <a:pt x="4" y="58"/>
                    <a:pt x="0" y="66"/>
                    <a:pt x="0" y="80"/>
                  </a:cubicBezTo>
                  <a:cubicBezTo>
                    <a:pt x="0" y="94"/>
                    <a:pt x="4" y="101"/>
                    <a:pt x="10" y="106"/>
                  </a:cubicBezTo>
                  <a:cubicBezTo>
                    <a:pt x="16" y="110"/>
                    <a:pt x="24" y="113"/>
                    <a:pt x="33" y="113"/>
                  </a:cubicBezTo>
                  <a:cubicBezTo>
                    <a:pt x="41" y="113"/>
                    <a:pt x="47" y="109"/>
                    <a:pt x="53" y="105"/>
                  </a:cubicBezTo>
                  <a:cubicBezTo>
                    <a:pt x="60" y="100"/>
                    <a:pt x="66" y="93"/>
                    <a:pt x="77" y="93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9" y="221"/>
                    <a:pt x="109" y="221"/>
                    <a:pt x="109" y="221"/>
                  </a:cubicBezTo>
                  <a:cubicBezTo>
                    <a:pt x="109" y="225"/>
                    <a:pt x="113" y="229"/>
                    <a:pt x="118" y="229"/>
                  </a:cubicBezTo>
                  <a:cubicBezTo>
                    <a:pt x="214" y="229"/>
                    <a:pt x="214" y="229"/>
                    <a:pt x="214" y="229"/>
                  </a:cubicBezTo>
                  <a:cubicBezTo>
                    <a:pt x="214" y="210"/>
                    <a:pt x="214" y="210"/>
                    <a:pt x="214" y="210"/>
                  </a:cubicBezTo>
                  <a:cubicBezTo>
                    <a:pt x="213" y="208"/>
                    <a:pt x="212" y="206"/>
                    <a:pt x="205" y="197"/>
                  </a:cubicBezTo>
                  <a:cubicBezTo>
                    <a:pt x="199" y="190"/>
                    <a:pt x="192" y="178"/>
                    <a:pt x="192" y="164"/>
                  </a:cubicBezTo>
                  <a:cubicBezTo>
                    <a:pt x="192" y="151"/>
                    <a:pt x="194" y="138"/>
                    <a:pt x="203" y="127"/>
                  </a:cubicBezTo>
                  <a:cubicBezTo>
                    <a:pt x="212" y="116"/>
                    <a:pt x="228" y="109"/>
                    <a:pt x="246" y="109"/>
                  </a:cubicBezTo>
                  <a:cubicBezTo>
                    <a:pt x="264" y="108"/>
                    <a:pt x="281" y="116"/>
                    <a:pt x="289" y="127"/>
                  </a:cubicBezTo>
                  <a:cubicBezTo>
                    <a:pt x="298" y="138"/>
                    <a:pt x="301" y="151"/>
                    <a:pt x="301" y="164"/>
                  </a:cubicBezTo>
                  <a:cubicBezTo>
                    <a:pt x="301" y="178"/>
                    <a:pt x="294" y="189"/>
                    <a:pt x="289" y="196"/>
                  </a:cubicBezTo>
                  <a:cubicBezTo>
                    <a:pt x="282" y="205"/>
                    <a:pt x="282" y="206"/>
                    <a:pt x="282" y="207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330" y="229"/>
                    <a:pt x="330" y="229"/>
                    <a:pt x="330" y="229"/>
                  </a:cubicBezTo>
                  <a:cubicBezTo>
                    <a:pt x="335" y="229"/>
                    <a:pt x="339" y="225"/>
                    <a:pt x="339" y="221"/>
                  </a:cubicBezTo>
                  <a:cubicBezTo>
                    <a:pt x="339" y="8"/>
                    <a:pt x="339" y="8"/>
                    <a:pt x="339" y="8"/>
                  </a:cubicBezTo>
                  <a:cubicBezTo>
                    <a:pt x="339" y="4"/>
                    <a:pt x="335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b="1" dirty="0">
                <a:latin typeface="Roboto Bold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3660014" y="8136978"/>
              <a:ext cx="1467942" cy="2497366"/>
            </a:xfrm>
            <a:custGeom>
              <a:avLst/>
              <a:gdLst>
                <a:gd name="T0" fmla="*/ 390 w 399"/>
                <a:gd name="T1" fmla="*/ 115 h 679"/>
                <a:gd name="T2" fmla="*/ 338 w 399"/>
                <a:gd name="T3" fmla="*/ 115 h 679"/>
                <a:gd name="T4" fmla="*/ 338 w 399"/>
                <a:gd name="T5" fmla="*/ 77 h 679"/>
                <a:gd name="T6" fmla="*/ 350 w 399"/>
                <a:gd name="T7" fmla="*/ 54 h 679"/>
                <a:gd name="T8" fmla="*/ 358 w 399"/>
                <a:gd name="T9" fmla="*/ 34 h 679"/>
                <a:gd name="T10" fmla="*/ 351 w 399"/>
                <a:gd name="T11" fmla="*/ 10 h 679"/>
                <a:gd name="T12" fmla="*/ 325 w 399"/>
                <a:gd name="T13" fmla="*/ 0 h 679"/>
                <a:gd name="T14" fmla="*/ 299 w 399"/>
                <a:gd name="T15" fmla="*/ 10 h 679"/>
                <a:gd name="T16" fmla="*/ 292 w 399"/>
                <a:gd name="T17" fmla="*/ 34 h 679"/>
                <a:gd name="T18" fmla="*/ 300 w 399"/>
                <a:gd name="T19" fmla="*/ 54 h 679"/>
                <a:gd name="T20" fmla="*/ 314 w 399"/>
                <a:gd name="T21" fmla="*/ 78 h 679"/>
                <a:gd name="T22" fmla="*/ 314 w 399"/>
                <a:gd name="T23" fmla="*/ 78 h 679"/>
                <a:gd name="T24" fmla="*/ 314 w 399"/>
                <a:gd name="T25" fmla="*/ 115 h 679"/>
                <a:gd name="T26" fmla="*/ 260 w 399"/>
                <a:gd name="T27" fmla="*/ 115 h 679"/>
                <a:gd name="T28" fmla="*/ 260 w 399"/>
                <a:gd name="T29" fmla="*/ 115 h 679"/>
                <a:gd name="T30" fmla="*/ 260 w 399"/>
                <a:gd name="T31" fmla="*/ 115 h 679"/>
                <a:gd name="T32" fmla="*/ 259 w 399"/>
                <a:gd name="T33" fmla="*/ 115 h 679"/>
                <a:gd name="T34" fmla="*/ 252 w 399"/>
                <a:gd name="T35" fmla="*/ 123 h 679"/>
                <a:gd name="T36" fmla="*/ 252 w 399"/>
                <a:gd name="T37" fmla="*/ 355 h 679"/>
                <a:gd name="T38" fmla="*/ 252 w 399"/>
                <a:gd name="T39" fmla="*/ 366 h 679"/>
                <a:gd name="T40" fmla="*/ 241 w 399"/>
                <a:gd name="T41" fmla="*/ 366 h 679"/>
                <a:gd name="T42" fmla="*/ 151 w 399"/>
                <a:gd name="T43" fmla="*/ 366 h 679"/>
                <a:gd name="T44" fmla="*/ 151 w 399"/>
                <a:gd name="T45" fmla="*/ 322 h 679"/>
                <a:gd name="T46" fmla="*/ 162 w 399"/>
                <a:gd name="T47" fmla="*/ 299 h 679"/>
                <a:gd name="T48" fmla="*/ 170 w 399"/>
                <a:gd name="T49" fmla="*/ 279 h 679"/>
                <a:gd name="T50" fmla="*/ 163 w 399"/>
                <a:gd name="T51" fmla="*/ 255 h 679"/>
                <a:gd name="T52" fmla="*/ 137 w 399"/>
                <a:gd name="T53" fmla="*/ 245 h 679"/>
                <a:gd name="T54" fmla="*/ 111 w 399"/>
                <a:gd name="T55" fmla="*/ 256 h 679"/>
                <a:gd name="T56" fmla="*/ 104 w 399"/>
                <a:gd name="T57" fmla="*/ 279 h 679"/>
                <a:gd name="T58" fmla="*/ 113 w 399"/>
                <a:gd name="T59" fmla="*/ 299 h 679"/>
                <a:gd name="T60" fmla="*/ 126 w 399"/>
                <a:gd name="T61" fmla="*/ 323 h 679"/>
                <a:gd name="T62" fmla="*/ 126 w 399"/>
                <a:gd name="T63" fmla="*/ 324 h 679"/>
                <a:gd name="T64" fmla="*/ 126 w 399"/>
                <a:gd name="T65" fmla="*/ 366 h 679"/>
                <a:gd name="T66" fmla="*/ 9 w 399"/>
                <a:gd name="T67" fmla="*/ 366 h 679"/>
                <a:gd name="T68" fmla="*/ 0 w 399"/>
                <a:gd name="T69" fmla="*/ 375 h 679"/>
                <a:gd name="T70" fmla="*/ 0 w 399"/>
                <a:gd name="T71" fmla="*/ 532 h 679"/>
                <a:gd name="T72" fmla="*/ 18 w 399"/>
                <a:gd name="T73" fmla="*/ 532 h 679"/>
                <a:gd name="T74" fmla="*/ 29 w 399"/>
                <a:gd name="T75" fmla="*/ 525 h 679"/>
                <a:gd name="T76" fmla="*/ 62 w 399"/>
                <a:gd name="T77" fmla="*/ 513 h 679"/>
                <a:gd name="T78" fmla="*/ 99 w 399"/>
                <a:gd name="T79" fmla="*/ 525 h 679"/>
                <a:gd name="T80" fmla="*/ 117 w 399"/>
                <a:gd name="T81" fmla="*/ 568 h 679"/>
                <a:gd name="T82" fmla="*/ 99 w 399"/>
                <a:gd name="T83" fmla="*/ 610 h 679"/>
                <a:gd name="T84" fmla="*/ 62 w 399"/>
                <a:gd name="T85" fmla="*/ 622 h 679"/>
                <a:gd name="T86" fmla="*/ 28 w 399"/>
                <a:gd name="T87" fmla="*/ 609 h 679"/>
                <a:gd name="T88" fmla="*/ 16 w 399"/>
                <a:gd name="T89" fmla="*/ 600 h 679"/>
                <a:gd name="T90" fmla="*/ 0 w 399"/>
                <a:gd name="T91" fmla="*/ 600 h 679"/>
                <a:gd name="T92" fmla="*/ 0 w 399"/>
                <a:gd name="T93" fmla="*/ 670 h 679"/>
                <a:gd name="T94" fmla="*/ 9 w 399"/>
                <a:gd name="T95" fmla="*/ 679 h 679"/>
                <a:gd name="T96" fmla="*/ 328 w 399"/>
                <a:gd name="T97" fmla="*/ 679 h 679"/>
                <a:gd name="T98" fmla="*/ 399 w 399"/>
                <a:gd name="T99" fmla="*/ 618 h 679"/>
                <a:gd name="T100" fmla="*/ 399 w 399"/>
                <a:gd name="T101" fmla="*/ 123 h 679"/>
                <a:gd name="T102" fmla="*/ 390 w 399"/>
                <a:gd name="T103" fmla="*/ 115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9" h="679">
                  <a:moveTo>
                    <a:pt x="390" y="115"/>
                  </a:moveTo>
                  <a:cubicBezTo>
                    <a:pt x="338" y="115"/>
                    <a:pt x="338" y="115"/>
                    <a:pt x="338" y="115"/>
                  </a:cubicBezTo>
                  <a:cubicBezTo>
                    <a:pt x="338" y="77"/>
                    <a:pt x="338" y="77"/>
                    <a:pt x="338" y="77"/>
                  </a:cubicBezTo>
                  <a:cubicBezTo>
                    <a:pt x="338" y="67"/>
                    <a:pt x="345" y="60"/>
                    <a:pt x="350" y="54"/>
                  </a:cubicBezTo>
                  <a:cubicBezTo>
                    <a:pt x="354" y="47"/>
                    <a:pt x="358" y="42"/>
                    <a:pt x="358" y="34"/>
                  </a:cubicBezTo>
                  <a:cubicBezTo>
                    <a:pt x="358" y="25"/>
                    <a:pt x="355" y="16"/>
                    <a:pt x="351" y="10"/>
                  </a:cubicBezTo>
                  <a:cubicBezTo>
                    <a:pt x="346" y="4"/>
                    <a:pt x="339" y="0"/>
                    <a:pt x="325" y="0"/>
                  </a:cubicBezTo>
                  <a:cubicBezTo>
                    <a:pt x="311" y="0"/>
                    <a:pt x="303" y="5"/>
                    <a:pt x="299" y="10"/>
                  </a:cubicBezTo>
                  <a:cubicBezTo>
                    <a:pt x="294" y="16"/>
                    <a:pt x="292" y="24"/>
                    <a:pt x="292" y="34"/>
                  </a:cubicBezTo>
                  <a:cubicBezTo>
                    <a:pt x="292" y="42"/>
                    <a:pt x="295" y="47"/>
                    <a:pt x="300" y="54"/>
                  </a:cubicBezTo>
                  <a:cubicBezTo>
                    <a:pt x="306" y="60"/>
                    <a:pt x="313" y="67"/>
                    <a:pt x="314" y="78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115"/>
                    <a:pt x="314" y="115"/>
                    <a:pt x="314" y="115"/>
                  </a:cubicBezTo>
                  <a:cubicBezTo>
                    <a:pt x="260" y="115"/>
                    <a:pt x="260" y="115"/>
                    <a:pt x="260" y="115"/>
                  </a:cubicBezTo>
                  <a:cubicBezTo>
                    <a:pt x="260" y="115"/>
                    <a:pt x="260" y="115"/>
                    <a:pt x="260" y="115"/>
                  </a:cubicBezTo>
                  <a:cubicBezTo>
                    <a:pt x="260" y="115"/>
                    <a:pt x="260" y="115"/>
                    <a:pt x="260" y="115"/>
                  </a:cubicBezTo>
                  <a:cubicBezTo>
                    <a:pt x="260" y="115"/>
                    <a:pt x="260" y="115"/>
                    <a:pt x="259" y="115"/>
                  </a:cubicBezTo>
                  <a:cubicBezTo>
                    <a:pt x="255" y="115"/>
                    <a:pt x="252" y="119"/>
                    <a:pt x="252" y="123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52" y="366"/>
                    <a:pt x="252" y="366"/>
                    <a:pt x="252" y="366"/>
                  </a:cubicBezTo>
                  <a:cubicBezTo>
                    <a:pt x="241" y="366"/>
                    <a:pt x="241" y="366"/>
                    <a:pt x="241" y="366"/>
                  </a:cubicBezTo>
                  <a:cubicBezTo>
                    <a:pt x="151" y="366"/>
                    <a:pt x="151" y="366"/>
                    <a:pt x="151" y="366"/>
                  </a:cubicBezTo>
                  <a:cubicBezTo>
                    <a:pt x="151" y="322"/>
                    <a:pt x="151" y="322"/>
                    <a:pt x="151" y="322"/>
                  </a:cubicBezTo>
                  <a:cubicBezTo>
                    <a:pt x="151" y="312"/>
                    <a:pt x="158" y="305"/>
                    <a:pt x="162" y="299"/>
                  </a:cubicBezTo>
                  <a:cubicBezTo>
                    <a:pt x="167" y="293"/>
                    <a:pt x="170" y="287"/>
                    <a:pt x="170" y="279"/>
                  </a:cubicBezTo>
                  <a:cubicBezTo>
                    <a:pt x="170" y="270"/>
                    <a:pt x="168" y="261"/>
                    <a:pt x="163" y="255"/>
                  </a:cubicBezTo>
                  <a:cubicBezTo>
                    <a:pt x="158" y="249"/>
                    <a:pt x="151" y="245"/>
                    <a:pt x="137" y="245"/>
                  </a:cubicBezTo>
                  <a:cubicBezTo>
                    <a:pt x="123" y="246"/>
                    <a:pt x="116" y="250"/>
                    <a:pt x="111" y="256"/>
                  </a:cubicBezTo>
                  <a:cubicBezTo>
                    <a:pt x="106" y="261"/>
                    <a:pt x="104" y="270"/>
                    <a:pt x="104" y="279"/>
                  </a:cubicBezTo>
                  <a:cubicBezTo>
                    <a:pt x="104" y="287"/>
                    <a:pt x="108" y="293"/>
                    <a:pt x="113" y="299"/>
                  </a:cubicBezTo>
                  <a:cubicBezTo>
                    <a:pt x="118" y="305"/>
                    <a:pt x="125" y="312"/>
                    <a:pt x="126" y="323"/>
                  </a:cubicBezTo>
                  <a:cubicBezTo>
                    <a:pt x="126" y="323"/>
                    <a:pt x="126" y="324"/>
                    <a:pt x="126" y="324"/>
                  </a:cubicBezTo>
                  <a:cubicBezTo>
                    <a:pt x="126" y="366"/>
                    <a:pt x="126" y="366"/>
                    <a:pt x="126" y="366"/>
                  </a:cubicBezTo>
                  <a:cubicBezTo>
                    <a:pt x="9" y="366"/>
                    <a:pt x="9" y="366"/>
                    <a:pt x="9" y="366"/>
                  </a:cubicBezTo>
                  <a:cubicBezTo>
                    <a:pt x="4" y="366"/>
                    <a:pt x="0" y="370"/>
                    <a:pt x="0" y="375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18" y="532"/>
                    <a:pt x="18" y="532"/>
                    <a:pt x="18" y="532"/>
                  </a:cubicBezTo>
                  <a:cubicBezTo>
                    <a:pt x="20" y="532"/>
                    <a:pt x="21" y="531"/>
                    <a:pt x="29" y="525"/>
                  </a:cubicBezTo>
                  <a:cubicBezTo>
                    <a:pt x="37" y="520"/>
                    <a:pt x="48" y="513"/>
                    <a:pt x="62" y="513"/>
                  </a:cubicBezTo>
                  <a:cubicBezTo>
                    <a:pt x="74" y="513"/>
                    <a:pt x="87" y="515"/>
                    <a:pt x="99" y="525"/>
                  </a:cubicBezTo>
                  <a:cubicBezTo>
                    <a:pt x="109" y="533"/>
                    <a:pt x="117" y="549"/>
                    <a:pt x="117" y="568"/>
                  </a:cubicBezTo>
                  <a:cubicBezTo>
                    <a:pt x="117" y="586"/>
                    <a:pt x="109" y="602"/>
                    <a:pt x="99" y="610"/>
                  </a:cubicBezTo>
                  <a:cubicBezTo>
                    <a:pt x="88" y="619"/>
                    <a:pt x="74" y="622"/>
                    <a:pt x="62" y="622"/>
                  </a:cubicBezTo>
                  <a:cubicBezTo>
                    <a:pt x="47" y="622"/>
                    <a:pt x="36" y="614"/>
                    <a:pt x="28" y="609"/>
                  </a:cubicBezTo>
                  <a:cubicBezTo>
                    <a:pt x="20" y="602"/>
                    <a:pt x="18" y="600"/>
                    <a:pt x="16" y="6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0" y="675"/>
                    <a:pt x="4" y="679"/>
                    <a:pt x="9" y="679"/>
                  </a:cubicBezTo>
                  <a:cubicBezTo>
                    <a:pt x="328" y="679"/>
                    <a:pt x="328" y="679"/>
                    <a:pt x="328" y="679"/>
                  </a:cubicBezTo>
                  <a:cubicBezTo>
                    <a:pt x="365" y="679"/>
                    <a:pt x="399" y="652"/>
                    <a:pt x="399" y="618"/>
                  </a:cubicBezTo>
                  <a:cubicBezTo>
                    <a:pt x="399" y="123"/>
                    <a:pt x="399" y="123"/>
                    <a:pt x="399" y="123"/>
                  </a:cubicBezTo>
                  <a:cubicBezTo>
                    <a:pt x="399" y="119"/>
                    <a:pt x="395" y="115"/>
                    <a:pt x="390" y="1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b="1" dirty="0">
                <a:latin typeface="Roboto Bold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9396141" y="9079320"/>
              <a:ext cx="1489712" cy="1541028"/>
            </a:xfrm>
            <a:custGeom>
              <a:avLst/>
              <a:gdLst>
                <a:gd name="T0" fmla="*/ 401 w 405"/>
                <a:gd name="T1" fmla="*/ 114 h 419"/>
                <a:gd name="T2" fmla="*/ 354 w 405"/>
                <a:gd name="T3" fmla="*/ 114 h 419"/>
                <a:gd name="T4" fmla="*/ 354 w 405"/>
                <a:gd name="T5" fmla="*/ 127 h 419"/>
                <a:gd name="T6" fmla="*/ 361 w 405"/>
                <a:gd name="T7" fmla="*/ 137 h 419"/>
                <a:gd name="T8" fmla="*/ 373 w 405"/>
                <a:gd name="T9" fmla="*/ 170 h 419"/>
                <a:gd name="T10" fmla="*/ 361 w 405"/>
                <a:gd name="T11" fmla="*/ 207 h 419"/>
                <a:gd name="T12" fmla="*/ 318 w 405"/>
                <a:gd name="T13" fmla="*/ 225 h 419"/>
                <a:gd name="T14" fmla="*/ 276 w 405"/>
                <a:gd name="T15" fmla="*/ 207 h 419"/>
                <a:gd name="T16" fmla="*/ 264 w 405"/>
                <a:gd name="T17" fmla="*/ 170 h 419"/>
                <a:gd name="T18" fmla="*/ 277 w 405"/>
                <a:gd name="T19" fmla="*/ 137 h 419"/>
                <a:gd name="T20" fmla="*/ 286 w 405"/>
                <a:gd name="T21" fmla="*/ 124 h 419"/>
                <a:gd name="T22" fmla="*/ 286 w 405"/>
                <a:gd name="T23" fmla="*/ 114 h 419"/>
                <a:gd name="T24" fmla="*/ 130 w 405"/>
                <a:gd name="T25" fmla="*/ 114 h 419"/>
                <a:gd name="T26" fmla="*/ 130 w 405"/>
                <a:gd name="T27" fmla="*/ 77 h 419"/>
                <a:gd name="T28" fmla="*/ 141 w 405"/>
                <a:gd name="T29" fmla="*/ 54 h 419"/>
                <a:gd name="T30" fmla="*/ 149 w 405"/>
                <a:gd name="T31" fmla="*/ 34 h 419"/>
                <a:gd name="T32" fmla="*/ 142 w 405"/>
                <a:gd name="T33" fmla="*/ 10 h 419"/>
                <a:gd name="T34" fmla="*/ 116 w 405"/>
                <a:gd name="T35" fmla="*/ 0 h 419"/>
                <a:gd name="T36" fmla="*/ 90 w 405"/>
                <a:gd name="T37" fmla="*/ 11 h 419"/>
                <a:gd name="T38" fmla="*/ 83 w 405"/>
                <a:gd name="T39" fmla="*/ 34 h 419"/>
                <a:gd name="T40" fmla="*/ 92 w 405"/>
                <a:gd name="T41" fmla="*/ 54 h 419"/>
                <a:gd name="T42" fmla="*/ 105 w 405"/>
                <a:gd name="T43" fmla="*/ 78 h 419"/>
                <a:gd name="T44" fmla="*/ 105 w 405"/>
                <a:gd name="T45" fmla="*/ 79 h 419"/>
                <a:gd name="T46" fmla="*/ 105 w 405"/>
                <a:gd name="T47" fmla="*/ 114 h 419"/>
                <a:gd name="T48" fmla="*/ 4 w 405"/>
                <a:gd name="T49" fmla="*/ 114 h 419"/>
                <a:gd name="T50" fmla="*/ 4 w 405"/>
                <a:gd name="T51" fmla="*/ 114 h 419"/>
                <a:gd name="T52" fmla="*/ 0 w 405"/>
                <a:gd name="T53" fmla="*/ 119 h 419"/>
                <a:gd name="T54" fmla="*/ 0 w 405"/>
                <a:gd name="T55" fmla="*/ 362 h 419"/>
                <a:gd name="T56" fmla="*/ 66 w 405"/>
                <a:gd name="T57" fmla="*/ 419 h 419"/>
                <a:gd name="T58" fmla="*/ 347 w 405"/>
                <a:gd name="T59" fmla="*/ 419 h 419"/>
                <a:gd name="T60" fmla="*/ 405 w 405"/>
                <a:gd name="T61" fmla="*/ 389 h 419"/>
                <a:gd name="T62" fmla="*/ 405 w 405"/>
                <a:gd name="T63" fmla="*/ 387 h 419"/>
                <a:gd name="T64" fmla="*/ 405 w 405"/>
                <a:gd name="T65" fmla="*/ 119 h 419"/>
                <a:gd name="T66" fmla="*/ 401 w 405"/>
                <a:gd name="T67" fmla="*/ 114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5" h="419">
                  <a:moveTo>
                    <a:pt x="401" y="114"/>
                  </a:moveTo>
                  <a:cubicBezTo>
                    <a:pt x="354" y="114"/>
                    <a:pt x="354" y="114"/>
                    <a:pt x="354" y="114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4" y="128"/>
                    <a:pt x="355" y="129"/>
                    <a:pt x="361" y="137"/>
                  </a:cubicBezTo>
                  <a:cubicBezTo>
                    <a:pt x="366" y="145"/>
                    <a:pt x="373" y="156"/>
                    <a:pt x="373" y="170"/>
                  </a:cubicBezTo>
                  <a:cubicBezTo>
                    <a:pt x="373" y="182"/>
                    <a:pt x="370" y="196"/>
                    <a:pt x="361" y="207"/>
                  </a:cubicBezTo>
                  <a:cubicBezTo>
                    <a:pt x="353" y="218"/>
                    <a:pt x="336" y="225"/>
                    <a:pt x="318" y="225"/>
                  </a:cubicBezTo>
                  <a:cubicBezTo>
                    <a:pt x="300" y="225"/>
                    <a:pt x="284" y="217"/>
                    <a:pt x="276" y="207"/>
                  </a:cubicBezTo>
                  <a:cubicBezTo>
                    <a:pt x="267" y="196"/>
                    <a:pt x="264" y="183"/>
                    <a:pt x="264" y="170"/>
                  </a:cubicBezTo>
                  <a:cubicBezTo>
                    <a:pt x="264" y="155"/>
                    <a:pt x="271" y="144"/>
                    <a:pt x="277" y="137"/>
                  </a:cubicBezTo>
                  <a:cubicBezTo>
                    <a:pt x="284" y="128"/>
                    <a:pt x="286" y="126"/>
                    <a:pt x="286" y="124"/>
                  </a:cubicBezTo>
                  <a:cubicBezTo>
                    <a:pt x="286" y="114"/>
                    <a:pt x="286" y="114"/>
                    <a:pt x="286" y="114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0" y="67"/>
                    <a:pt x="136" y="60"/>
                    <a:pt x="141" y="54"/>
                  </a:cubicBezTo>
                  <a:cubicBezTo>
                    <a:pt x="145" y="48"/>
                    <a:pt x="149" y="42"/>
                    <a:pt x="149" y="34"/>
                  </a:cubicBezTo>
                  <a:cubicBezTo>
                    <a:pt x="149" y="25"/>
                    <a:pt x="147" y="16"/>
                    <a:pt x="142" y="10"/>
                  </a:cubicBezTo>
                  <a:cubicBezTo>
                    <a:pt x="137" y="4"/>
                    <a:pt x="130" y="0"/>
                    <a:pt x="116" y="0"/>
                  </a:cubicBezTo>
                  <a:cubicBezTo>
                    <a:pt x="102" y="1"/>
                    <a:pt x="94" y="5"/>
                    <a:pt x="90" y="11"/>
                  </a:cubicBezTo>
                  <a:cubicBezTo>
                    <a:pt x="85" y="17"/>
                    <a:pt x="83" y="25"/>
                    <a:pt x="83" y="34"/>
                  </a:cubicBezTo>
                  <a:cubicBezTo>
                    <a:pt x="83" y="42"/>
                    <a:pt x="87" y="48"/>
                    <a:pt x="92" y="54"/>
                  </a:cubicBezTo>
                  <a:cubicBezTo>
                    <a:pt x="97" y="61"/>
                    <a:pt x="104" y="67"/>
                    <a:pt x="105" y="78"/>
                  </a:cubicBezTo>
                  <a:cubicBezTo>
                    <a:pt x="105" y="78"/>
                    <a:pt x="105" y="79"/>
                    <a:pt x="105" y="79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1" y="115"/>
                    <a:pt x="0" y="117"/>
                    <a:pt x="0" y="119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93"/>
                    <a:pt x="32" y="419"/>
                    <a:pt x="66" y="419"/>
                  </a:cubicBezTo>
                  <a:cubicBezTo>
                    <a:pt x="347" y="419"/>
                    <a:pt x="347" y="419"/>
                    <a:pt x="347" y="419"/>
                  </a:cubicBezTo>
                  <a:cubicBezTo>
                    <a:pt x="371" y="419"/>
                    <a:pt x="393" y="407"/>
                    <a:pt x="405" y="389"/>
                  </a:cubicBezTo>
                  <a:cubicBezTo>
                    <a:pt x="405" y="388"/>
                    <a:pt x="405" y="387"/>
                    <a:pt x="405" y="387"/>
                  </a:cubicBezTo>
                  <a:cubicBezTo>
                    <a:pt x="405" y="119"/>
                    <a:pt x="405" y="119"/>
                    <a:pt x="405" y="119"/>
                  </a:cubicBezTo>
                  <a:cubicBezTo>
                    <a:pt x="405" y="116"/>
                    <a:pt x="403" y="114"/>
                    <a:pt x="401" y="1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5400" b="1" dirty="0">
                <a:latin typeface="Roboto Bold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11161032" y="9210361"/>
            <a:ext cx="1334102" cy="13341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b="1" dirty="0">
              <a:latin typeface="Roboto Bold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635420" y="4410011"/>
            <a:ext cx="1334102" cy="13341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b="1" dirty="0">
              <a:latin typeface="Roboto Bold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657723" y="8283027"/>
            <a:ext cx="1334102" cy="13341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b="1" dirty="0">
              <a:latin typeface="Roboto Bold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667972" y="4797186"/>
            <a:ext cx="1334102" cy="13341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b="1" dirty="0">
              <a:latin typeface="Roboto Bold" charset="0"/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11984037" y="12328071"/>
            <a:ext cx="5536520" cy="10450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11093979" y="4741581"/>
            <a:ext cx="450444" cy="69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501" b="1" spc="225" dirty="0">
                <a:solidFill>
                  <a:schemeClr val="bg1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1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6109801" y="5132022"/>
            <a:ext cx="450444" cy="69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501" b="1" spc="225" dirty="0" smtClean="0">
                <a:solidFill>
                  <a:schemeClr val="bg1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2</a:t>
            </a:r>
            <a:endParaRPr lang="en-US" sz="4501" b="1" spc="225" dirty="0">
              <a:solidFill>
                <a:schemeClr val="bg1"/>
              </a:solidFill>
              <a:latin typeface="Segoe Script" panose="020B0504020000000003" pitchFamily="34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34" name="Rectangle 33"/>
          <p:cNvSpPr>
            <a:spLocks/>
          </p:cNvSpPr>
          <p:nvPr/>
        </p:nvSpPr>
        <p:spPr bwMode="auto">
          <a:xfrm>
            <a:off x="5099552" y="8653720"/>
            <a:ext cx="450444" cy="69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501" b="1" spc="225" dirty="0" smtClean="0">
                <a:solidFill>
                  <a:schemeClr val="bg1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3</a:t>
            </a:r>
            <a:endParaRPr lang="en-US" sz="4501" b="1" spc="225" dirty="0">
              <a:solidFill>
                <a:schemeClr val="bg1"/>
              </a:solidFill>
              <a:latin typeface="Segoe Script" panose="020B0504020000000003" pitchFamily="34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11620160" y="9573078"/>
            <a:ext cx="450444" cy="69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501" b="1" spc="225" dirty="0" smtClean="0">
                <a:solidFill>
                  <a:schemeClr val="bg1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4</a:t>
            </a:r>
            <a:endParaRPr lang="en-US" sz="4501" b="1" spc="225" dirty="0">
              <a:solidFill>
                <a:schemeClr val="bg1"/>
              </a:solidFill>
              <a:latin typeface="Segoe Script" panose="020B0504020000000003" pitchFamily="34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070604" y="4393280"/>
            <a:ext cx="53101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dirty="0" smtClean="0">
                <a:latin typeface="Gabriola" panose="04040605051002020D02" pitchFamily="82" charset="0"/>
              </a:rPr>
              <a:t>Gérer les commandes</a:t>
            </a:r>
            <a:endParaRPr lang="fr-FR" sz="6000" dirty="0">
              <a:latin typeface="Gabriola" panose="04040605051002020D02" pitchFamily="8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02001" y="4797186"/>
            <a:ext cx="41648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dirty="0" smtClean="0">
                <a:latin typeface="Gabriola" panose="04040605051002020D02" pitchFamily="82" charset="0"/>
              </a:rPr>
              <a:t>Lister les courses</a:t>
            </a:r>
            <a:endParaRPr lang="fr-FR" sz="6000" dirty="0">
              <a:latin typeface="Gabriola" panose="04040605051002020D02" pitchFamily="8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82329" y="8283027"/>
            <a:ext cx="32927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dirty="0" smtClean="0">
                <a:latin typeface="Gabriola" panose="04040605051002020D02" pitchFamily="82" charset="0"/>
              </a:rPr>
              <a:t>Plats du jour</a:t>
            </a:r>
            <a:endParaRPr lang="fr-FR" sz="6000" dirty="0">
              <a:latin typeface="Gabriola" panose="04040605051002020D02" pitchFamily="8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667561" y="9285466"/>
            <a:ext cx="41162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dirty="0" smtClean="0">
                <a:latin typeface="Gabriola" panose="04040605051002020D02" pitchFamily="82" charset="0"/>
              </a:rPr>
              <a:t>Produits vendus</a:t>
            </a:r>
            <a:endParaRPr lang="fr-FR" sz="60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857401" y="8761833"/>
            <a:ext cx="83656" cy="12484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b="1" dirty="0">
              <a:latin typeface="Roboto Bol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080855" y="4162177"/>
            <a:ext cx="83656" cy="12484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b="1" dirty="0">
              <a:latin typeface="Roboto Bold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09980" y="9360113"/>
            <a:ext cx="83656" cy="1248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b="1" dirty="0">
              <a:latin typeface="Roboto Bold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47634" y="4876051"/>
            <a:ext cx="83656" cy="1248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b="1" dirty="0">
              <a:latin typeface="Roboto Bold" charset="0"/>
            </a:endParaRPr>
          </a:p>
        </p:txBody>
      </p:sp>
      <p:sp>
        <p:nvSpPr>
          <p:cNvPr id="21" name="Shape 2362"/>
          <p:cNvSpPr/>
          <p:nvPr/>
        </p:nvSpPr>
        <p:spPr>
          <a:xfrm>
            <a:off x="7389496" y="7758167"/>
            <a:ext cx="3209346" cy="2863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466" extrusionOk="0">
                <a:moveTo>
                  <a:pt x="9685" y="2749"/>
                </a:moveTo>
                <a:cubicBezTo>
                  <a:pt x="10641" y="3320"/>
                  <a:pt x="11182" y="2928"/>
                  <a:pt x="13126" y="1821"/>
                </a:cubicBezTo>
                <a:cubicBezTo>
                  <a:pt x="15037" y="678"/>
                  <a:pt x="15865" y="2285"/>
                  <a:pt x="15865" y="2285"/>
                </a:cubicBezTo>
                <a:cubicBezTo>
                  <a:pt x="14336" y="5462"/>
                  <a:pt x="14336" y="5462"/>
                  <a:pt x="14336" y="5462"/>
                </a:cubicBezTo>
                <a:cubicBezTo>
                  <a:pt x="21122" y="12996"/>
                  <a:pt x="21122" y="12996"/>
                  <a:pt x="21122" y="12996"/>
                </a:cubicBezTo>
                <a:cubicBezTo>
                  <a:pt x="21568" y="13531"/>
                  <a:pt x="21600" y="14388"/>
                  <a:pt x="21122" y="14924"/>
                </a:cubicBezTo>
                <a:cubicBezTo>
                  <a:pt x="20644" y="15459"/>
                  <a:pt x="19880" y="15459"/>
                  <a:pt x="19402" y="14924"/>
                </a:cubicBezTo>
                <a:cubicBezTo>
                  <a:pt x="18414" y="13817"/>
                  <a:pt x="18414" y="13817"/>
                  <a:pt x="18414" y="13817"/>
                </a:cubicBezTo>
                <a:cubicBezTo>
                  <a:pt x="18350" y="13781"/>
                  <a:pt x="18287" y="13745"/>
                  <a:pt x="18223" y="13745"/>
                </a:cubicBezTo>
                <a:cubicBezTo>
                  <a:pt x="18159" y="13745"/>
                  <a:pt x="18096" y="13781"/>
                  <a:pt x="18032" y="13817"/>
                </a:cubicBezTo>
                <a:cubicBezTo>
                  <a:pt x="17936" y="13924"/>
                  <a:pt x="17936" y="14138"/>
                  <a:pt x="18032" y="14245"/>
                </a:cubicBezTo>
                <a:cubicBezTo>
                  <a:pt x="19529" y="15923"/>
                  <a:pt x="19529" y="15923"/>
                  <a:pt x="19529" y="15923"/>
                </a:cubicBezTo>
                <a:cubicBezTo>
                  <a:pt x="20007" y="16459"/>
                  <a:pt x="20007" y="17316"/>
                  <a:pt x="19561" y="17851"/>
                </a:cubicBezTo>
                <a:cubicBezTo>
                  <a:pt x="19561" y="17851"/>
                  <a:pt x="19561" y="17851"/>
                  <a:pt x="19561" y="17851"/>
                </a:cubicBezTo>
                <a:cubicBezTo>
                  <a:pt x="19083" y="18387"/>
                  <a:pt x="18319" y="18387"/>
                  <a:pt x="17841" y="17851"/>
                </a:cubicBezTo>
                <a:cubicBezTo>
                  <a:pt x="16280" y="16102"/>
                  <a:pt x="16280" y="16102"/>
                  <a:pt x="16280" y="16102"/>
                </a:cubicBezTo>
                <a:cubicBezTo>
                  <a:pt x="16248" y="16066"/>
                  <a:pt x="16152" y="16030"/>
                  <a:pt x="16088" y="16030"/>
                </a:cubicBezTo>
                <a:cubicBezTo>
                  <a:pt x="16025" y="16030"/>
                  <a:pt x="15961" y="16066"/>
                  <a:pt x="15897" y="16102"/>
                </a:cubicBezTo>
                <a:cubicBezTo>
                  <a:pt x="15802" y="16245"/>
                  <a:pt x="15802" y="16423"/>
                  <a:pt x="15897" y="16530"/>
                </a:cubicBezTo>
                <a:cubicBezTo>
                  <a:pt x="17076" y="17816"/>
                  <a:pt x="17076" y="17816"/>
                  <a:pt x="17076" y="17816"/>
                </a:cubicBezTo>
                <a:cubicBezTo>
                  <a:pt x="17299" y="18065"/>
                  <a:pt x="17427" y="18422"/>
                  <a:pt x="17427" y="18780"/>
                </a:cubicBezTo>
                <a:cubicBezTo>
                  <a:pt x="17427" y="19137"/>
                  <a:pt x="17299" y="19494"/>
                  <a:pt x="17076" y="19743"/>
                </a:cubicBezTo>
                <a:cubicBezTo>
                  <a:pt x="16598" y="20279"/>
                  <a:pt x="15834" y="20279"/>
                  <a:pt x="15356" y="19743"/>
                </a:cubicBezTo>
                <a:cubicBezTo>
                  <a:pt x="13731" y="17923"/>
                  <a:pt x="13731" y="17923"/>
                  <a:pt x="13731" y="17923"/>
                </a:cubicBezTo>
                <a:cubicBezTo>
                  <a:pt x="13635" y="17816"/>
                  <a:pt x="13444" y="17816"/>
                  <a:pt x="13349" y="17923"/>
                </a:cubicBezTo>
                <a:cubicBezTo>
                  <a:pt x="13349" y="17923"/>
                  <a:pt x="13349" y="17923"/>
                  <a:pt x="13349" y="17923"/>
                </a:cubicBezTo>
                <a:cubicBezTo>
                  <a:pt x="13317" y="17994"/>
                  <a:pt x="13285" y="18065"/>
                  <a:pt x="13285" y="18137"/>
                </a:cubicBezTo>
                <a:cubicBezTo>
                  <a:pt x="13285" y="18244"/>
                  <a:pt x="13317" y="18315"/>
                  <a:pt x="13349" y="18351"/>
                </a:cubicBezTo>
                <a:cubicBezTo>
                  <a:pt x="14081" y="19137"/>
                  <a:pt x="14081" y="19137"/>
                  <a:pt x="14081" y="19137"/>
                </a:cubicBezTo>
                <a:cubicBezTo>
                  <a:pt x="14527" y="19672"/>
                  <a:pt x="14559" y="20529"/>
                  <a:pt x="14081" y="21064"/>
                </a:cubicBezTo>
                <a:cubicBezTo>
                  <a:pt x="13604" y="21600"/>
                  <a:pt x="12839" y="21600"/>
                  <a:pt x="12361" y="21064"/>
                </a:cubicBezTo>
                <a:cubicBezTo>
                  <a:pt x="6595" y="14638"/>
                  <a:pt x="6595" y="14638"/>
                  <a:pt x="6595" y="14638"/>
                </a:cubicBezTo>
                <a:cubicBezTo>
                  <a:pt x="5894" y="13888"/>
                  <a:pt x="5320" y="12996"/>
                  <a:pt x="4874" y="12032"/>
                </a:cubicBezTo>
                <a:cubicBezTo>
                  <a:pt x="4396" y="11032"/>
                  <a:pt x="3791" y="10104"/>
                  <a:pt x="3058" y="9318"/>
                </a:cubicBezTo>
                <a:cubicBezTo>
                  <a:pt x="0" y="5891"/>
                  <a:pt x="0" y="5891"/>
                  <a:pt x="0" y="5891"/>
                </a:cubicBezTo>
                <a:cubicBezTo>
                  <a:pt x="5225" y="0"/>
                  <a:pt x="5225" y="0"/>
                  <a:pt x="5225" y="0"/>
                </a:cubicBezTo>
                <a:lnTo>
                  <a:pt x="9685" y="2749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68578" tIns="68578" rIns="68578" bIns="68578" numCol="1" anchor="t">
            <a:noAutofit/>
          </a:bodyPr>
          <a:lstStyle/>
          <a:p>
            <a:endParaRPr sz="5400" b="1" dirty="0">
              <a:latin typeface="Roboto Bold" charset="0"/>
            </a:endParaRPr>
          </a:p>
        </p:txBody>
      </p:sp>
      <p:sp>
        <p:nvSpPr>
          <p:cNvPr id="22" name="Shape 2363"/>
          <p:cNvSpPr/>
          <p:nvPr/>
        </p:nvSpPr>
        <p:spPr>
          <a:xfrm>
            <a:off x="6026232" y="5476928"/>
            <a:ext cx="2863455" cy="3211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6" h="21481" extrusionOk="0">
                <a:moveTo>
                  <a:pt x="18717" y="9685"/>
                </a:moveTo>
                <a:cubicBezTo>
                  <a:pt x="18146" y="10641"/>
                  <a:pt x="18538" y="11182"/>
                  <a:pt x="19645" y="13126"/>
                </a:cubicBezTo>
                <a:cubicBezTo>
                  <a:pt x="20788" y="15037"/>
                  <a:pt x="19181" y="15865"/>
                  <a:pt x="19181" y="15865"/>
                </a:cubicBezTo>
                <a:cubicBezTo>
                  <a:pt x="16004" y="14336"/>
                  <a:pt x="16004" y="14336"/>
                  <a:pt x="16004" y="14336"/>
                </a:cubicBezTo>
                <a:cubicBezTo>
                  <a:pt x="8470" y="21122"/>
                  <a:pt x="8470" y="21122"/>
                  <a:pt x="8470" y="21122"/>
                </a:cubicBezTo>
                <a:cubicBezTo>
                  <a:pt x="7935" y="21600"/>
                  <a:pt x="7078" y="21600"/>
                  <a:pt x="6542" y="21122"/>
                </a:cubicBezTo>
                <a:cubicBezTo>
                  <a:pt x="6007" y="20644"/>
                  <a:pt x="6007" y="19880"/>
                  <a:pt x="6542" y="19402"/>
                </a:cubicBezTo>
                <a:cubicBezTo>
                  <a:pt x="7649" y="18414"/>
                  <a:pt x="7649" y="18414"/>
                  <a:pt x="7649" y="18414"/>
                </a:cubicBezTo>
                <a:cubicBezTo>
                  <a:pt x="7721" y="18350"/>
                  <a:pt x="7721" y="18287"/>
                  <a:pt x="7721" y="18223"/>
                </a:cubicBezTo>
                <a:cubicBezTo>
                  <a:pt x="7721" y="18159"/>
                  <a:pt x="7721" y="18096"/>
                  <a:pt x="7649" y="18032"/>
                </a:cubicBezTo>
                <a:cubicBezTo>
                  <a:pt x="7542" y="17936"/>
                  <a:pt x="7328" y="17936"/>
                  <a:pt x="7221" y="18032"/>
                </a:cubicBezTo>
                <a:cubicBezTo>
                  <a:pt x="5543" y="19561"/>
                  <a:pt x="5543" y="19561"/>
                  <a:pt x="5543" y="19561"/>
                </a:cubicBezTo>
                <a:cubicBezTo>
                  <a:pt x="5007" y="20007"/>
                  <a:pt x="4150" y="20007"/>
                  <a:pt x="3615" y="19561"/>
                </a:cubicBezTo>
                <a:cubicBezTo>
                  <a:pt x="3615" y="19561"/>
                  <a:pt x="3615" y="19561"/>
                  <a:pt x="3615" y="19561"/>
                </a:cubicBezTo>
                <a:cubicBezTo>
                  <a:pt x="3115" y="19083"/>
                  <a:pt x="3079" y="18319"/>
                  <a:pt x="3615" y="17841"/>
                </a:cubicBezTo>
                <a:cubicBezTo>
                  <a:pt x="5364" y="16280"/>
                  <a:pt x="5364" y="16280"/>
                  <a:pt x="5364" y="16280"/>
                </a:cubicBezTo>
                <a:cubicBezTo>
                  <a:pt x="5400" y="16248"/>
                  <a:pt x="5436" y="16184"/>
                  <a:pt x="5436" y="16088"/>
                </a:cubicBezTo>
                <a:cubicBezTo>
                  <a:pt x="5436" y="16025"/>
                  <a:pt x="5400" y="15961"/>
                  <a:pt x="5364" y="15897"/>
                </a:cubicBezTo>
                <a:cubicBezTo>
                  <a:pt x="5221" y="15802"/>
                  <a:pt x="5043" y="15802"/>
                  <a:pt x="4936" y="15897"/>
                </a:cubicBezTo>
                <a:cubicBezTo>
                  <a:pt x="3650" y="17076"/>
                  <a:pt x="3650" y="17076"/>
                  <a:pt x="3650" y="17076"/>
                </a:cubicBezTo>
                <a:cubicBezTo>
                  <a:pt x="3401" y="17299"/>
                  <a:pt x="3044" y="17427"/>
                  <a:pt x="2686" y="17427"/>
                </a:cubicBezTo>
                <a:cubicBezTo>
                  <a:pt x="2329" y="17427"/>
                  <a:pt x="1972" y="17299"/>
                  <a:pt x="1723" y="17076"/>
                </a:cubicBezTo>
                <a:cubicBezTo>
                  <a:pt x="1187" y="16598"/>
                  <a:pt x="1187" y="15834"/>
                  <a:pt x="1723" y="15356"/>
                </a:cubicBezTo>
                <a:cubicBezTo>
                  <a:pt x="3543" y="13731"/>
                  <a:pt x="3543" y="13731"/>
                  <a:pt x="3543" y="13731"/>
                </a:cubicBezTo>
                <a:cubicBezTo>
                  <a:pt x="3650" y="13635"/>
                  <a:pt x="3650" y="13476"/>
                  <a:pt x="3543" y="13349"/>
                </a:cubicBezTo>
                <a:cubicBezTo>
                  <a:pt x="3543" y="13349"/>
                  <a:pt x="3543" y="13349"/>
                  <a:pt x="3543" y="13349"/>
                </a:cubicBezTo>
                <a:cubicBezTo>
                  <a:pt x="3472" y="13317"/>
                  <a:pt x="3401" y="13285"/>
                  <a:pt x="3329" y="13285"/>
                </a:cubicBezTo>
                <a:cubicBezTo>
                  <a:pt x="3258" y="13285"/>
                  <a:pt x="3151" y="13317"/>
                  <a:pt x="3115" y="13349"/>
                </a:cubicBezTo>
                <a:cubicBezTo>
                  <a:pt x="2329" y="14081"/>
                  <a:pt x="2329" y="14081"/>
                  <a:pt x="2329" y="14081"/>
                </a:cubicBezTo>
                <a:cubicBezTo>
                  <a:pt x="1794" y="14527"/>
                  <a:pt x="937" y="14559"/>
                  <a:pt x="402" y="14081"/>
                </a:cubicBezTo>
                <a:cubicBezTo>
                  <a:pt x="-134" y="13604"/>
                  <a:pt x="-134" y="12839"/>
                  <a:pt x="402" y="12361"/>
                </a:cubicBezTo>
                <a:cubicBezTo>
                  <a:pt x="6828" y="6595"/>
                  <a:pt x="6828" y="6595"/>
                  <a:pt x="6828" y="6595"/>
                </a:cubicBezTo>
                <a:cubicBezTo>
                  <a:pt x="7613" y="5894"/>
                  <a:pt x="8470" y="5320"/>
                  <a:pt x="9434" y="4874"/>
                </a:cubicBezTo>
                <a:cubicBezTo>
                  <a:pt x="10434" y="4396"/>
                  <a:pt x="11362" y="3791"/>
                  <a:pt x="12183" y="3058"/>
                </a:cubicBezTo>
                <a:cubicBezTo>
                  <a:pt x="15575" y="0"/>
                  <a:pt x="15575" y="0"/>
                  <a:pt x="15575" y="0"/>
                </a:cubicBezTo>
                <a:cubicBezTo>
                  <a:pt x="21466" y="5225"/>
                  <a:pt x="21466" y="5225"/>
                  <a:pt x="21466" y="5225"/>
                </a:cubicBezTo>
                <a:lnTo>
                  <a:pt x="18717" y="9685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68578" tIns="68578" rIns="68578" bIns="68578" numCol="1" anchor="t">
            <a:noAutofit/>
          </a:bodyPr>
          <a:lstStyle/>
          <a:p>
            <a:endParaRPr sz="5400" b="1" dirty="0">
              <a:latin typeface="Roboto Bold" charset="0"/>
            </a:endParaRPr>
          </a:p>
        </p:txBody>
      </p:sp>
      <p:sp>
        <p:nvSpPr>
          <p:cNvPr id="23" name="Shape 2364"/>
          <p:cNvSpPr/>
          <p:nvPr/>
        </p:nvSpPr>
        <p:spPr>
          <a:xfrm>
            <a:off x="7961575" y="4113662"/>
            <a:ext cx="3209347" cy="2863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466" extrusionOk="0">
                <a:moveTo>
                  <a:pt x="11784" y="18717"/>
                </a:moveTo>
                <a:cubicBezTo>
                  <a:pt x="10828" y="18146"/>
                  <a:pt x="10287" y="18538"/>
                  <a:pt x="8343" y="19645"/>
                </a:cubicBezTo>
                <a:cubicBezTo>
                  <a:pt x="6432" y="20788"/>
                  <a:pt x="5604" y="19181"/>
                  <a:pt x="5604" y="19181"/>
                </a:cubicBezTo>
                <a:cubicBezTo>
                  <a:pt x="7133" y="16004"/>
                  <a:pt x="7133" y="16004"/>
                  <a:pt x="7133" y="16004"/>
                </a:cubicBezTo>
                <a:cubicBezTo>
                  <a:pt x="347" y="8470"/>
                  <a:pt x="347" y="8470"/>
                  <a:pt x="347" y="8470"/>
                </a:cubicBezTo>
                <a:cubicBezTo>
                  <a:pt x="-99" y="7935"/>
                  <a:pt x="-131" y="7078"/>
                  <a:pt x="347" y="6542"/>
                </a:cubicBezTo>
                <a:cubicBezTo>
                  <a:pt x="825" y="6007"/>
                  <a:pt x="1589" y="6007"/>
                  <a:pt x="2067" y="6542"/>
                </a:cubicBezTo>
                <a:cubicBezTo>
                  <a:pt x="3055" y="7649"/>
                  <a:pt x="3055" y="7649"/>
                  <a:pt x="3055" y="7649"/>
                </a:cubicBezTo>
                <a:cubicBezTo>
                  <a:pt x="3119" y="7721"/>
                  <a:pt x="3182" y="7756"/>
                  <a:pt x="3246" y="7721"/>
                </a:cubicBezTo>
                <a:cubicBezTo>
                  <a:pt x="3310" y="7721"/>
                  <a:pt x="3405" y="7721"/>
                  <a:pt x="3437" y="7649"/>
                </a:cubicBezTo>
                <a:cubicBezTo>
                  <a:pt x="3533" y="7542"/>
                  <a:pt x="3533" y="7328"/>
                  <a:pt x="3437" y="7221"/>
                </a:cubicBezTo>
                <a:cubicBezTo>
                  <a:pt x="1940" y="5543"/>
                  <a:pt x="1940" y="5543"/>
                  <a:pt x="1940" y="5543"/>
                </a:cubicBezTo>
                <a:cubicBezTo>
                  <a:pt x="1462" y="5007"/>
                  <a:pt x="1462" y="4150"/>
                  <a:pt x="1908" y="3615"/>
                </a:cubicBezTo>
                <a:cubicBezTo>
                  <a:pt x="1908" y="3615"/>
                  <a:pt x="1908" y="3615"/>
                  <a:pt x="1908" y="3615"/>
                </a:cubicBezTo>
                <a:cubicBezTo>
                  <a:pt x="2386" y="3115"/>
                  <a:pt x="3150" y="3079"/>
                  <a:pt x="3628" y="3615"/>
                </a:cubicBezTo>
                <a:cubicBezTo>
                  <a:pt x="5189" y="5364"/>
                  <a:pt x="5189" y="5364"/>
                  <a:pt x="5189" y="5364"/>
                </a:cubicBezTo>
                <a:cubicBezTo>
                  <a:pt x="5221" y="5400"/>
                  <a:pt x="5317" y="5436"/>
                  <a:pt x="5381" y="5436"/>
                </a:cubicBezTo>
                <a:cubicBezTo>
                  <a:pt x="5444" y="5436"/>
                  <a:pt x="5508" y="5400"/>
                  <a:pt x="5572" y="5364"/>
                </a:cubicBezTo>
                <a:cubicBezTo>
                  <a:pt x="5667" y="5221"/>
                  <a:pt x="5667" y="5043"/>
                  <a:pt x="5572" y="4936"/>
                </a:cubicBezTo>
                <a:cubicBezTo>
                  <a:pt x="4393" y="3650"/>
                  <a:pt x="4393" y="3650"/>
                  <a:pt x="4393" y="3650"/>
                </a:cubicBezTo>
                <a:cubicBezTo>
                  <a:pt x="4170" y="3401"/>
                  <a:pt x="4042" y="3044"/>
                  <a:pt x="4042" y="2686"/>
                </a:cubicBezTo>
                <a:cubicBezTo>
                  <a:pt x="4042" y="2329"/>
                  <a:pt x="4170" y="1972"/>
                  <a:pt x="4393" y="1723"/>
                </a:cubicBezTo>
                <a:cubicBezTo>
                  <a:pt x="4871" y="1187"/>
                  <a:pt x="5635" y="1187"/>
                  <a:pt x="6113" y="1723"/>
                </a:cubicBezTo>
                <a:cubicBezTo>
                  <a:pt x="7738" y="3543"/>
                  <a:pt x="7738" y="3543"/>
                  <a:pt x="7738" y="3543"/>
                </a:cubicBezTo>
                <a:cubicBezTo>
                  <a:pt x="7834" y="3650"/>
                  <a:pt x="8025" y="3650"/>
                  <a:pt x="8120" y="3543"/>
                </a:cubicBezTo>
                <a:cubicBezTo>
                  <a:pt x="8120" y="3543"/>
                  <a:pt x="8120" y="3543"/>
                  <a:pt x="8120" y="3543"/>
                </a:cubicBezTo>
                <a:cubicBezTo>
                  <a:pt x="8152" y="3472"/>
                  <a:pt x="8184" y="3401"/>
                  <a:pt x="8184" y="3329"/>
                </a:cubicBezTo>
                <a:cubicBezTo>
                  <a:pt x="8184" y="3258"/>
                  <a:pt x="8152" y="3186"/>
                  <a:pt x="8120" y="3115"/>
                </a:cubicBezTo>
                <a:cubicBezTo>
                  <a:pt x="7388" y="2329"/>
                  <a:pt x="7388" y="2329"/>
                  <a:pt x="7388" y="2329"/>
                </a:cubicBezTo>
                <a:cubicBezTo>
                  <a:pt x="6942" y="1794"/>
                  <a:pt x="6942" y="937"/>
                  <a:pt x="7388" y="402"/>
                </a:cubicBezTo>
                <a:cubicBezTo>
                  <a:pt x="7865" y="-134"/>
                  <a:pt x="8630" y="-134"/>
                  <a:pt x="9108" y="402"/>
                </a:cubicBezTo>
                <a:cubicBezTo>
                  <a:pt x="14874" y="6828"/>
                  <a:pt x="14874" y="6828"/>
                  <a:pt x="14874" y="6828"/>
                </a:cubicBezTo>
                <a:cubicBezTo>
                  <a:pt x="15575" y="7613"/>
                  <a:pt x="16149" y="8470"/>
                  <a:pt x="16595" y="9434"/>
                </a:cubicBezTo>
                <a:cubicBezTo>
                  <a:pt x="17073" y="10434"/>
                  <a:pt x="17678" y="11362"/>
                  <a:pt x="18411" y="12183"/>
                </a:cubicBezTo>
                <a:cubicBezTo>
                  <a:pt x="21469" y="15575"/>
                  <a:pt x="21469" y="15575"/>
                  <a:pt x="21469" y="15575"/>
                </a:cubicBezTo>
                <a:cubicBezTo>
                  <a:pt x="16244" y="21466"/>
                  <a:pt x="16244" y="21466"/>
                  <a:pt x="16244" y="21466"/>
                </a:cubicBezTo>
                <a:lnTo>
                  <a:pt x="11784" y="18717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68578" tIns="68578" rIns="68578" bIns="68578" numCol="1" anchor="t">
            <a:noAutofit/>
          </a:bodyPr>
          <a:lstStyle/>
          <a:p>
            <a:endParaRPr sz="5400" b="1" dirty="0">
              <a:latin typeface="Roboto Bold" charset="0"/>
            </a:endParaRPr>
          </a:p>
        </p:txBody>
      </p:sp>
      <p:sp>
        <p:nvSpPr>
          <p:cNvPr id="24" name="Shape 2365"/>
          <p:cNvSpPr/>
          <p:nvPr/>
        </p:nvSpPr>
        <p:spPr>
          <a:xfrm>
            <a:off x="9670736" y="6050810"/>
            <a:ext cx="2863455" cy="3207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6" h="21488" extrusionOk="0">
                <a:moveTo>
                  <a:pt x="2749" y="11789"/>
                </a:moveTo>
                <a:cubicBezTo>
                  <a:pt x="3320" y="10832"/>
                  <a:pt x="2928" y="10289"/>
                  <a:pt x="1821" y="8343"/>
                </a:cubicBezTo>
                <a:cubicBezTo>
                  <a:pt x="678" y="6429"/>
                  <a:pt x="2285" y="5599"/>
                  <a:pt x="2285" y="5599"/>
                </a:cubicBezTo>
                <a:cubicBezTo>
                  <a:pt x="5462" y="7131"/>
                  <a:pt x="5462" y="7131"/>
                  <a:pt x="5462" y="7131"/>
                </a:cubicBezTo>
                <a:cubicBezTo>
                  <a:pt x="12996" y="335"/>
                  <a:pt x="12996" y="335"/>
                  <a:pt x="12996" y="335"/>
                </a:cubicBezTo>
                <a:cubicBezTo>
                  <a:pt x="13531" y="-112"/>
                  <a:pt x="14388" y="-112"/>
                  <a:pt x="14924" y="335"/>
                </a:cubicBezTo>
                <a:cubicBezTo>
                  <a:pt x="15459" y="813"/>
                  <a:pt x="15459" y="1579"/>
                  <a:pt x="14924" y="2058"/>
                </a:cubicBezTo>
                <a:cubicBezTo>
                  <a:pt x="13817" y="3047"/>
                  <a:pt x="13817" y="3047"/>
                  <a:pt x="13817" y="3047"/>
                </a:cubicBezTo>
                <a:cubicBezTo>
                  <a:pt x="13745" y="3110"/>
                  <a:pt x="13745" y="3174"/>
                  <a:pt x="13745" y="3238"/>
                </a:cubicBezTo>
                <a:cubicBezTo>
                  <a:pt x="13745" y="3302"/>
                  <a:pt x="13745" y="3398"/>
                  <a:pt x="13817" y="3430"/>
                </a:cubicBezTo>
                <a:cubicBezTo>
                  <a:pt x="13924" y="3525"/>
                  <a:pt x="14138" y="3525"/>
                  <a:pt x="14245" y="3430"/>
                </a:cubicBezTo>
                <a:cubicBezTo>
                  <a:pt x="15923" y="1930"/>
                  <a:pt x="15923" y="1930"/>
                  <a:pt x="15923" y="1930"/>
                </a:cubicBezTo>
                <a:cubicBezTo>
                  <a:pt x="16459" y="1451"/>
                  <a:pt x="17316" y="1451"/>
                  <a:pt x="17851" y="1898"/>
                </a:cubicBezTo>
                <a:cubicBezTo>
                  <a:pt x="17851" y="1898"/>
                  <a:pt x="17851" y="1898"/>
                  <a:pt x="17851" y="1898"/>
                </a:cubicBezTo>
                <a:cubicBezTo>
                  <a:pt x="18387" y="2377"/>
                  <a:pt x="18387" y="3142"/>
                  <a:pt x="17851" y="3621"/>
                </a:cubicBezTo>
                <a:cubicBezTo>
                  <a:pt x="16102" y="5184"/>
                  <a:pt x="16102" y="5184"/>
                  <a:pt x="16102" y="5184"/>
                </a:cubicBezTo>
                <a:cubicBezTo>
                  <a:pt x="16066" y="5248"/>
                  <a:pt x="16030" y="5312"/>
                  <a:pt x="16030" y="5376"/>
                </a:cubicBezTo>
                <a:cubicBezTo>
                  <a:pt x="16030" y="5440"/>
                  <a:pt x="16066" y="5503"/>
                  <a:pt x="16102" y="5567"/>
                </a:cubicBezTo>
                <a:cubicBezTo>
                  <a:pt x="16245" y="5663"/>
                  <a:pt x="16423" y="5663"/>
                  <a:pt x="16530" y="5567"/>
                </a:cubicBezTo>
                <a:cubicBezTo>
                  <a:pt x="17816" y="4387"/>
                  <a:pt x="17816" y="4387"/>
                  <a:pt x="17816" y="4387"/>
                </a:cubicBezTo>
                <a:cubicBezTo>
                  <a:pt x="18065" y="4163"/>
                  <a:pt x="18422" y="4036"/>
                  <a:pt x="18780" y="4036"/>
                </a:cubicBezTo>
                <a:cubicBezTo>
                  <a:pt x="19137" y="4036"/>
                  <a:pt x="19494" y="4163"/>
                  <a:pt x="19743" y="4387"/>
                </a:cubicBezTo>
                <a:cubicBezTo>
                  <a:pt x="20279" y="4865"/>
                  <a:pt x="20279" y="5631"/>
                  <a:pt x="19743" y="6110"/>
                </a:cubicBezTo>
                <a:cubicBezTo>
                  <a:pt x="17923" y="7737"/>
                  <a:pt x="17923" y="7737"/>
                  <a:pt x="17923" y="7737"/>
                </a:cubicBezTo>
                <a:cubicBezTo>
                  <a:pt x="17816" y="7832"/>
                  <a:pt x="17816" y="8024"/>
                  <a:pt x="17923" y="8120"/>
                </a:cubicBezTo>
                <a:cubicBezTo>
                  <a:pt x="17923" y="8120"/>
                  <a:pt x="17923" y="8120"/>
                  <a:pt x="17923" y="8120"/>
                </a:cubicBezTo>
                <a:cubicBezTo>
                  <a:pt x="17994" y="8152"/>
                  <a:pt x="18065" y="8183"/>
                  <a:pt x="18137" y="8183"/>
                </a:cubicBezTo>
                <a:cubicBezTo>
                  <a:pt x="18208" y="8183"/>
                  <a:pt x="18315" y="8152"/>
                  <a:pt x="18351" y="8120"/>
                </a:cubicBezTo>
                <a:cubicBezTo>
                  <a:pt x="19137" y="7418"/>
                  <a:pt x="19137" y="7418"/>
                  <a:pt x="19137" y="7418"/>
                </a:cubicBezTo>
                <a:cubicBezTo>
                  <a:pt x="19672" y="6939"/>
                  <a:pt x="20529" y="6939"/>
                  <a:pt x="21064" y="7386"/>
                </a:cubicBezTo>
                <a:cubicBezTo>
                  <a:pt x="21600" y="7864"/>
                  <a:pt x="21600" y="8630"/>
                  <a:pt x="21064" y="9109"/>
                </a:cubicBezTo>
                <a:cubicBezTo>
                  <a:pt x="14638" y="14884"/>
                  <a:pt x="14638" y="14884"/>
                  <a:pt x="14638" y="14884"/>
                </a:cubicBezTo>
                <a:cubicBezTo>
                  <a:pt x="13888" y="15585"/>
                  <a:pt x="12996" y="16160"/>
                  <a:pt x="12032" y="16606"/>
                </a:cubicBezTo>
                <a:cubicBezTo>
                  <a:pt x="11032" y="17085"/>
                  <a:pt x="10104" y="17691"/>
                  <a:pt x="9318" y="18425"/>
                </a:cubicBezTo>
                <a:cubicBezTo>
                  <a:pt x="5891" y="21488"/>
                  <a:pt x="5891" y="21488"/>
                  <a:pt x="5891" y="21488"/>
                </a:cubicBezTo>
                <a:cubicBezTo>
                  <a:pt x="0" y="16256"/>
                  <a:pt x="0" y="16256"/>
                  <a:pt x="0" y="16256"/>
                </a:cubicBezTo>
                <a:lnTo>
                  <a:pt x="2749" y="11789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68578" tIns="68578" rIns="68578" bIns="68578" numCol="1" anchor="t">
            <a:noAutofit/>
          </a:bodyPr>
          <a:lstStyle/>
          <a:p>
            <a:endParaRPr sz="5400" b="1" dirty="0">
              <a:latin typeface="Roboto Bold" charset="0"/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11984037" y="12328071"/>
            <a:ext cx="5536520" cy="10450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6700356" y="1520325"/>
            <a:ext cx="4978927" cy="92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002" b="1" spc="225" dirty="0" smtClean="0">
                <a:solidFill>
                  <a:schemeClr val="tx2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SOLUTIONS</a:t>
            </a:r>
            <a:endParaRPr lang="en-US" sz="6002" b="1" spc="225" dirty="0">
              <a:solidFill>
                <a:schemeClr val="accent2"/>
              </a:solidFill>
              <a:latin typeface="Segoe Script" panose="020B0504020000000003" pitchFamily="34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49952" y="9359729"/>
            <a:ext cx="33870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dirty="0" smtClean="0">
                <a:latin typeface="Gabriola" panose="04040605051002020D02" pitchFamily="82" charset="0"/>
              </a:rPr>
              <a:t>Uniformiser</a:t>
            </a:r>
            <a:endParaRPr lang="fr-FR" sz="6600" dirty="0" smtClean="0">
              <a:latin typeface="Gabriola" panose="04040605051002020D02" pitchFamily="82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3357801" y="5021441"/>
            <a:ext cx="5716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6000" b="1" spc="225" dirty="0">
                <a:solidFill>
                  <a:schemeClr val="bg1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1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2636491" y="9548649"/>
            <a:ext cx="5716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6000" b="1" spc="225" dirty="0">
                <a:solidFill>
                  <a:schemeClr val="bg1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2</a:t>
            </a:r>
            <a:endParaRPr lang="en-US" sz="6000" b="1" spc="225" dirty="0">
              <a:solidFill>
                <a:schemeClr val="bg1"/>
              </a:solidFill>
              <a:latin typeface="Segoe Script" panose="020B0504020000000003" pitchFamily="34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33" name="Rectangle 32"/>
          <p:cNvSpPr>
            <a:spLocks/>
          </p:cNvSpPr>
          <p:nvPr/>
        </p:nvSpPr>
        <p:spPr bwMode="auto">
          <a:xfrm>
            <a:off x="14355618" y="4324752"/>
            <a:ext cx="5716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6000" b="1" spc="225" dirty="0" smtClean="0">
                <a:solidFill>
                  <a:schemeClr val="bg1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3</a:t>
            </a:r>
            <a:endParaRPr lang="en-US" sz="6000" b="1" spc="225" dirty="0">
              <a:solidFill>
                <a:schemeClr val="bg1"/>
              </a:solidFill>
              <a:latin typeface="Segoe Script" panose="020B0504020000000003" pitchFamily="34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34" name="Rectangle 33"/>
          <p:cNvSpPr>
            <a:spLocks/>
          </p:cNvSpPr>
          <p:nvPr/>
        </p:nvSpPr>
        <p:spPr bwMode="auto">
          <a:xfrm>
            <a:off x="15174890" y="8855952"/>
            <a:ext cx="5716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6000" b="1" spc="225" dirty="0" smtClean="0">
                <a:solidFill>
                  <a:schemeClr val="bg1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4</a:t>
            </a:r>
            <a:endParaRPr lang="en-US" sz="6000" b="1" spc="225" dirty="0">
              <a:solidFill>
                <a:schemeClr val="bg1"/>
              </a:solidFill>
              <a:latin typeface="Segoe Script" panose="020B0504020000000003" pitchFamily="34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90036" y="4836775"/>
            <a:ext cx="17765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dirty="0" smtClean="0">
                <a:latin typeface="Gabriola" panose="04040605051002020D02" pitchFamily="82" charset="0"/>
              </a:rPr>
              <a:t>Gérer</a:t>
            </a:r>
            <a:endParaRPr lang="fr-FR" sz="6600" dirty="0" smtClean="0">
              <a:latin typeface="Gabriola" panose="04040605051002020D02" pitchFamily="8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146271" y="4133547"/>
            <a:ext cx="27758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dirty="0" smtClean="0">
                <a:latin typeface="Gabriola" panose="04040605051002020D02" pitchFamily="82" charset="0"/>
              </a:rPr>
              <a:t>Simplifier</a:t>
            </a:r>
            <a:endParaRPr lang="fr-FR" sz="6600" dirty="0" smtClean="0">
              <a:latin typeface="Gabriola" panose="04040605051002020D02" pitchFamily="8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940502" y="8704359"/>
            <a:ext cx="27009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dirty="0" smtClean="0">
                <a:latin typeface="Gabriola" panose="04040605051002020D02" pitchFamily="82" charset="0"/>
              </a:rPr>
              <a:t>Visualiser</a:t>
            </a:r>
            <a:endParaRPr lang="fr-FR" sz="6600" dirty="0" smtClean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6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/>
          </p:cNvSpPr>
          <p:nvPr/>
        </p:nvSpPr>
        <p:spPr bwMode="auto">
          <a:xfrm>
            <a:off x="6257413" y="2079045"/>
            <a:ext cx="5817298" cy="92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002" b="1" spc="225" dirty="0" smtClean="0">
                <a:solidFill>
                  <a:schemeClr val="tx2"/>
                </a:solidFill>
                <a:latin typeface="Segoe Script" panose="020B0504020000000003" pitchFamily="34" charset="0"/>
                <a:ea typeface="Roboto" charset="0"/>
                <a:cs typeface="Roboto" charset="0"/>
                <a:sym typeface="Bebas Neue" charset="0"/>
              </a:rPr>
              <a:t>QUESTIONS ?</a:t>
            </a:r>
            <a:endParaRPr lang="en-US" sz="6002" b="1" spc="225" dirty="0">
              <a:solidFill>
                <a:schemeClr val="accent2"/>
              </a:solidFill>
              <a:latin typeface="Segoe Script" panose="020B0504020000000003" pitchFamily="34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9477510" y="4317025"/>
            <a:ext cx="1117064" cy="1643680"/>
          </a:xfrm>
          <a:custGeom>
            <a:avLst/>
            <a:gdLst>
              <a:gd name="T0" fmla="*/ 209 w 296"/>
              <a:gd name="T1" fmla="*/ 62 h 435"/>
              <a:gd name="T2" fmla="*/ 119 w 296"/>
              <a:gd name="T3" fmla="*/ 0 h 435"/>
              <a:gd name="T4" fmla="*/ 119 w 296"/>
              <a:gd name="T5" fmla="*/ 0 h 435"/>
              <a:gd name="T6" fmla="*/ 111 w 296"/>
              <a:gd name="T7" fmla="*/ 1 h 435"/>
              <a:gd name="T8" fmla="*/ 111 w 296"/>
              <a:gd name="T9" fmla="*/ 1 h 435"/>
              <a:gd name="T10" fmla="*/ 109 w 296"/>
              <a:gd name="T11" fmla="*/ 1 h 435"/>
              <a:gd name="T12" fmla="*/ 109 w 296"/>
              <a:gd name="T13" fmla="*/ 1 h 435"/>
              <a:gd name="T14" fmla="*/ 63 w 296"/>
              <a:gd name="T15" fmla="*/ 21 h 435"/>
              <a:gd name="T16" fmla="*/ 37 w 296"/>
              <a:gd name="T17" fmla="*/ 62 h 435"/>
              <a:gd name="T18" fmla="*/ 0 w 296"/>
              <a:gd name="T19" fmla="*/ 435 h 435"/>
              <a:gd name="T20" fmla="*/ 117 w 296"/>
              <a:gd name="T21" fmla="*/ 435 h 435"/>
              <a:gd name="T22" fmla="*/ 117 w 296"/>
              <a:gd name="T23" fmla="*/ 426 h 435"/>
              <a:gd name="T24" fmla="*/ 109 w 296"/>
              <a:gd name="T25" fmla="*/ 414 h 435"/>
              <a:gd name="T26" fmla="*/ 97 w 296"/>
              <a:gd name="T27" fmla="*/ 383 h 435"/>
              <a:gd name="T28" fmla="*/ 108 w 296"/>
              <a:gd name="T29" fmla="*/ 349 h 435"/>
              <a:gd name="T30" fmla="*/ 147 w 296"/>
              <a:gd name="T31" fmla="*/ 332 h 435"/>
              <a:gd name="T32" fmla="*/ 187 w 296"/>
              <a:gd name="T33" fmla="*/ 349 h 435"/>
              <a:gd name="T34" fmla="*/ 198 w 296"/>
              <a:gd name="T35" fmla="*/ 383 h 435"/>
              <a:gd name="T36" fmla="*/ 187 w 296"/>
              <a:gd name="T37" fmla="*/ 413 h 435"/>
              <a:gd name="T38" fmla="*/ 180 w 296"/>
              <a:gd name="T39" fmla="*/ 423 h 435"/>
              <a:gd name="T40" fmla="*/ 180 w 296"/>
              <a:gd name="T41" fmla="*/ 435 h 435"/>
              <a:gd name="T42" fmla="*/ 284 w 296"/>
              <a:gd name="T43" fmla="*/ 435 h 435"/>
              <a:gd name="T44" fmla="*/ 273 w 296"/>
              <a:gd name="T45" fmla="*/ 207 h 435"/>
              <a:gd name="T46" fmla="*/ 209 w 296"/>
              <a:gd name="T47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96" h="435">
                <a:moveTo>
                  <a:pt x="209" y="62"/>
                </a:moveTo>
                <a:cubicBezTo>
                  <a:pt x="185" y="28"/>
                  <a:pt x="156" y="2"/>
                  <a:pt x="11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6" y="0"/>
                  <a:pt x="114" y="0"/>
                  <a:pt x="111" y="1"/>
                </a:cubicBezTo>
                <a:cubicBezTo>
                  <a:pt x="111" y="1"/>
                  <a:pt x="111" y="1"/>
                  <a:pt x="111" y="1"/>
                </a:cubicBezTo>
                <a:cubicBezTo>
                  <a:pt x="109" y="1"/>
                  <a:pt x="109" y="1"/>
                  <a:pt x="109" y="1"/>
                </a:cubicBezTo>
                <a:cubicBezTo>
                  <a:pt x="109" y="1"/>
                  <a:pt x="109" y="1"/>
                  <a:pt x="109" y="1"/>
                </a:cubicBezTo>
                <a:cubicBezTo>
                  <a:pt x="92" y="1"/>
                  <a:pt x="75" y="9"/>
                  <a:pt x="63" y="21"/>
                </a:cubicBezTo>
                <a:cubicBezTo>
                  <a:pt x="51" y="32"/>
                  <a:pt x="44" y="47"/>
                  <a:pt x="37" y="62"/>
                </a:cubicBezTo>
                <a:cubicBezTo>
                  <a:pt x="67" y="205"/>
                  <a:pt x="52" y="319"/>
                  <a:pt x="0" y="435"/>
                </a:cubicBezTo>
                <a:cubicBezTo>
                  <a:pt x="117" y="435"/>
                  <a:pt x="117" y="435"/>
                  <a:pt x="117" y="435"/>
                </a:cubicBezTo>
                <a:cubicBezTo>
                  <a:pt x="117" y="426"/>
                  <a:pt x="117" y="426"/>
                  <a:pt x="117" y="426"/>
                </a:cubicBezTo>
                <a:cubicBezTo>
                  <a:pt x="117" y="424"/>
                  <a:pt x="116" y="422"/>
                  <a:pt x="109" y="414"/>
                </a:cubicBezTo>
                <a:cubicBezTo>
                  <a:pt x="104" y="407"/>
                  <a:pt x="97" y="397"/>
                  <a:pt x="97" y="383"/>
                </a:cubicBezTo>
                <a:cubicBezTo>
                  <a:pt x="97" y="371"/>
                  <a:pt x="100" y="359"/>
                  <a:pt x="108" y="349"/>
                </a:cubicBezTo>
                <a:cubicBezTo>
                  <a:pt x="116" y="339"/>
                  <a:pt x="130" y="332"/>
                  <a:pt x="147" y="332"/>
                </a:cubicBezTo>
                <a:cubicBezTo>
                  <a:pt x="164" y="332"/>
                  <a:pt x="180" y="339"/>
                  <a:pt x="187" y="349"/>
                </a:cubicBezTo>
                <a:cubicBezTo>
                  <a:pt x="196" y="359"/>
                  <a:pt x="198" y="372"/>
                  <a:pt x="198" y="383"/>
                </a:cubicBezTo>
                <a:cubicBezTo>
                  <a:pt x="198" y="396"/>
                  <a:pt x="192" y="406"/>
                  <a:pt x="187" y="413"/>
                </a:cubicBezTo>
                <a:cubicBezTo>
                  <a:pt x="181" y="421"/>
                  <a:pt x="180" y="422"/>
                  <a:pt x="180" y="423"/>
                </a:cubicBezTo>
                <a:cubicBezTo>
                  <a:pt x="180" y="435"/>
                  <a:pt x="180" y="435"/>
                  <a:pt x="180" y="435"/>
                </a:cubicBezTo>
                <a:cubicBezTo>
                  <a:pt x="284" y="435"/>
                  <a:pt x="284" y="435"/>
                  <a:pt x="284" y="435"/>
                </a:cubicBezTo>
                <a:cubicBezTo>
                  <a:pt x="296" y="352"/>
                  <a:pt x="290" y="273"/>
                  <a:pt x="273" y="207"/>
                </a:cubicBezTo>
                <a:cubicBezTo>
                  <a:pt x="259" y="148"/>
                  <a:pt x="236" y="98"/>
                  <a:pt x="209" y="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b="1" dirty="0">
              <a:solidFill>
                <a:srgbClr val="FF0000"/>
              </a:solidFill>
              <a:latin typeface="Roboto Bold" charset="0"/>
            </a:endParaRPr>
          </a:p>
        </p:txBody>
      </p:sp>
      <p:sp>
        <p:nvSpPr>
          <p:cNvPr id="46" name="Freeform 6"/>
          <p:cNvSpPr>
            <a:spLocks/>
          </p:cNvSpPr>
          <p:nvPr/>
        </p:nvSpPr>
        <p:spPr bwMode="auto">
          <a:xfrm>
            <a:off x="8272676" y="5646330"/>
            <a:ext cx="2529353" cy="1760173"/>
          </a:xfrm>
          <a:custGeom>
            <a:avLst/>
            <a:gdLst>
              <a:gd name="T0" fmla="*/ 660 w 670"/>
              <a:gd name="T1" fmla="*/ 306 h 466"/>
              <a:gd name="T2" fmla="*/ 638 w 670"/>
              <a:gd name="T3" fmla="*/ 300 h 466"/>
              <a:gd name="T4" fmla="*/ 620 w 670"/>
              <a:gd name="T5" fmla="*/ 308 h 466"/>
              <a:gd name="T6" fmla="*/ 598 w 670"/>
              <a:gd name="T7" fmla="*/ 320 h 466"/>
              <a:gd name="T8" fmla="*/ 597 w 670"/>
              <a:gd name="T9" fmla="*/ 320 h 466"/>
              <a:gd name="T10" fmla="*/ 562 w 670"/>
              <a:gd name="T11" fmla="*/ 320 h 466"/>
              <a:gd name="T12" fmla="*/ 562 w 670"/>
              <a:gd name="T13" fmla="*/ 237 h 466"/>
              <a:gd name="T14" fmla="*/ 565 w 670"/>
              <a:gd name="T15" fmla="*/ 229 h 466"/>
              <a:gd name="T16" fmla="*/ 599 w 670"/>
              <a:gd name="T17" fmla="*/ 107 h 466"/>
              <a:gd name="T18" fmla="*/ 479 w 670"/>
              <a:gd name="T19" fmla="*/ 107 h 466"/>
              <a:gd name="T20" fmla="*/ 479 w 670"/>
              <a:gd name="T21" fmla="*/ 71 h 466"/>
              <a:gd name="T22" fmla="*/ 490 w 670"/>
              <a:gd name="T23" fmla="*/ 49 h 466"/>
              <a:gd name="T24" fmla="*/ 497 w 670"/>
              <a:gd name="T25" fmla="*/ 31 h 466"/>
              <a:gd name="T26" fmla="*/ 491 w 670"/>
              <a:gd name="T27" fmla="*/ 9 h 466"/>
              <a:gd name="T28" fmla="*/ 467 w 670"/>
              <a:gd name="T29" fmla="*/ 0 h 466"/>
              <a:gd name="T30" fmla="*/ 442 w 670"/>
              <a:gd name="T31" fmla="*/ 9 h 466"/>
              <a:gd name="T32" fmla="*/ 436 w 670"/>
              <a:gd name="T33" fmla="*/ 31 h 466"/>
              <a:gd name="T34" fmla="*/ 444 w 670"/>
              <a:gd name="T35" fmla="*/ 50 h 466"/>
              <a:gd name="T36" fmla="*/ 456 w 670"/>
              <a:gd name="T37" fmla="*/ 72 h 466"/>
              <a:gd name="T38" fmla="*/ 456 w 670"/>
              <a:gd name="T39" fmla="*/ 73 h 466"/>
              <a:gd name="T40" fmla="*/ 456 w 670"/>
              <a:gd name="T41" fmla="*/ 107 h 466"/>
              <a:gd name="T42" fmla="*/ 307 w 670"/>
              <a:gd name="T43" fmla="*/ 107 h 466"/>
              <a:gd name="T44" fmla="*/ 205 w 670"/>
              <a:gd name="T45" fmla="*/ 272 h 466"/>
              <a:gd name="T46" fmla="*/ 0 w 670"/>
              <a:gd name="T47" fmla="*/ 351 h 466"/>
              <a:gd name="T48" fmla="*/ 0 w 670"/>
              <a:gd name="T49" fmla="*/ 466 h 466"/>
              <a:gd name="T50" fmla="*/ 99 w 670"/>
              <a:gd name="T51" fmla="*/ 466 h 466"/>
              <a:gd name="T52" fmla="*/ 99 w 670"/>
              <a:gd name="T53" fmla="*/ 454 h 466"/>
              <a:gd name="T54" fmla="*/ 91 w 670"/>
              <a:gd name="T55" fmla="*/ 442 h 466"/>
              <a:gd name="T56" fmla="*/ 79 w 670"/>
              <a:gd name="T57" fmla="*/ 411 h 466"/>
              <a:gd name="T58" fmla="*/ 90 w 670"/>
              <a:gd name="T59" fmla="*/ 377 h 466"/>
              <a:gd name="T60" fmla="*/ 129 w 670"/>
              <a:gd name="T61" fmla="*/ 360 h 466"/>
              <a:gd name="T62" fmla="*/ 169 w 670"/>
              <a:gd name="T63" fmla="*/ 376 h 466"/>
              <a:gd name="T64" fmla="*/ 180 w 670"/>
              <a:gd name="T65" fmla="*/ 411 h 466"/>
              <a:gd name="T66" fmla="*/ 169 w 670"/>
              <a:gd name="T67" fmla="*/ 441 h 466"/>
              <a:gd name="T68" fmla="*/ 162 w 670"/>
              <a:gd name="T69" fmla="*/ 451 h 466"/>
              <a:gd name="T70" fmla="*/ 162 w 670"/>
              <a:gd name="T71" fmla="*/ 466 h 466"/>
              <a:gd name="T72" fmla="*/ 392 w 670"/>
              <a:gd name="T73" fmla="*/ 466 h 466"/>
              <a:gd name="T74" fmla="*/ 392 w 670"/>
              <a:gd name="T75" fmla="*/ 454 h 466"/>
              <a:gd name="T76" fmla="*/ 384 w 670"/>
              <a:gd name="T77" fmla="*/ 442 h 466"/>
              <a:gd name="T78" fmla="*/ 371 w 670"/>
              <a:gd name="T79" fmla="*/ 411 h 466"/>
              <a:gd name="T80" fmla="*/ 382 w 670"/>
              <a:gd name="T81" fmla="*/ 377 h 466"/>
              <a:gd name="T82" fmla="*/ 422 w 670"/>
              <a:gd name="T83" fmla="*/ 360 h 466"/>
              <a:gd name="T84" fmla="*/ 462 w 670"/>
              <a:gd name="T85" fmla="*/ 376 h 466"/>
              <a:gd name="T86" fmla="*/ 472 w 670"/>
              <a:gd name="T87" fmla="*/ 411 h 466"/>
              <a:gd name="T88" fmla="*/ 461 w 670"/>
              <a:gd name="T89" fmla="*/ 441 h 466"/>
              <a:gd name="T90" fmla="*/ 455 w 670"/>
              <a:gd name="T91" fmla="*/ 451 h 466"/>
              <a:gd name="T92" fmla="*/ 455 w 670"/>
              <a:gd name="T93" fmla="*/ 466 h 466"/>
              <a:gd name="T94" fmla="*/ 562 w 670"/>
              <a:gd name="T95" fmla="*/ 466 h 466"/>
              <a:gd name="T96" fmla="*/ 562 w 670"/>
              <a:gd name="T97" fmla="*/ 343 h 466"/>
              <a:gd name="T98" fmla="*/ 598 w 670"/>
              <a:gd name="T99" fmla="*/ 343 h 466"/>
              <a:gd name="T100" fmla="*/ 620 w 670"/>
              <a:gd name="T101" fmla="*/ 354 h 466"/>
              <a:gd name="T102" fmla="*/ 638 w 670"/>
              <a:gd name="T103" fmla="*/ 361 h 466"/>
              <a:gd name="T104" fmla="*/ 660 w 670"/>
              <a:gd name="T105" fmla="*/ 354 h 466"/>
              <a:gd name="T106" fmla="*/ 669 w 670"/>
              <a:gd name="T107" fmla="*/ 330 h 466"/>
              <a:gd name="T108" fmla="*/ 660 w 670"/>
              <a:gd name="T109" fmla="*/ 306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0" h="466">
                <a:moveTo>
                  <a:pt x="660" y="306"/>
                </a:moveTo>
                <a:cubicBezTo>
                  <a:pt x="655" y="302"/>
                  <a:pt x="647" y="300"/>
                  <a:pt x="638" y="300"/>
                </a:cubicBezTo>
                <a:cubicBezTo>
                  <a:pt x="631" y="300"/>
                  <a:pt x="626" y="303"/>
                  <a:pt x="620" y="308"/>
                </a:cubicBezTo>
                <a:cubicBezTo>
                  <a:pt x="614" y="312"/>
                  <a:pt x="608" y="319"/>
                  <a:pt x="598" y="320"/>
                </a:cubicBezTo>
                <a:cubicBezTo>
                  <a:pt x="597" y="320"/>
                  <a:pt x="597" y="320"/>
                  <a:pt x="597" y="320"/>
                </a:cubicBezTo>
                <a:cubicBezTo>
                  <a:pt x="562" y="320"/>
                  <a:pt x="562" y="320"/>
                  <a:pt x="562" y="320"/>
                </a:cubicBezTo>
                <a:cubicBezTo>
                  <a:pt x="562" y="237"/>
                  <a:pt x="562" y="237"/>
                  <a:pt x="562" y="237"/>
                </a:cubicBezTo>
                <a:cubicBezTo>
                  <a:pt x="562" y="234"/>
                  <a:pt x="563" y="231"/>
                  <a:pt x="565" y="229"/>
                </a:cubicBezTo>
                <a:cubicBezTo>
                  <a:pt x="581" y="188"/>
                  <a:pt x="592" y="147"/>
                  <a:pt x="599" y="107"/>
                </a:cubicBezTo>
                <a:cubicBezTo>
                  <a:pt x="479" y="107"/>
                  <a:pt x="479" y="107"/>
                  <a:pt x="479" y="107"/>
                </a:cubicBezTo>
                <a:cubicBezTo>
                  <a:pt x="479" y="71"/>
                  <a:pt x="479" y="71"/>
                  <a:pt x="479" y="71"/>
                </a:cubicBezTo>
                <a:cubicBezTo>
                  <a:pt x="479" y="61"/>
                  <a:pt x="486" y="55"/>
                  <a:pt x="490" y="49"/>
                </a:cubicBezTo>
                <a:cubicBezTo>
                  <a:pt x="494" y="44"/>
                  <a:pt x="497" y="38"/>
                  <a:pt x="497" y="31"/>
                </a:cubicBezTo>
                <a:cubicBezTo>
                  <a:pt x="497" y="23"/>
                  <a:pt x="495" y="15"/>
                  <a:pt x="491" y="9"/>
                </a:cubicBezTo>
                <a:cubicBezTo>
                  <a:pt x="486" y="3"/>
                  <a:pt x="480" y="0"/>
                  <a:pt x="467" y="0"/>
                </a:cubicBezTo>
                <a:cubicBezTo>
                  <a:pt x="454" y="0"/>
                  <a:pt x="447" y="4"/>
                  <a:pt x="442" y="9"/>
                </a:cubicBezTo>
                <a:cubicBezTo>
                  <a:pt x="438" y="15"/>
                  <a:pt x="436" y="22"/>
                  <a:pt x="436" y="31"/>
                </a:cubicBezTo>
                <a:cubicBezTo>
                  <a:pt x="436" y="38"/>
                  <a:pt x="439" y="44"/>
                  <a:pt x="444" y="50"/>
                </a:cubicBezTo>
                <a:cubicBezTo>
                  <a:pt x="449" y="55"/>
                  <a:pt x="455" y="62"/>
                  <a:pt x="456" y="72"/>
                </a:cubicBezTo>
                <a:cubicBezTo>
                  <a:pt x="457" y="72"/>
                  <a:pt x="457" y="72"/>
                  <a:pt x="456" y="73"/>
                </a:cubicBezTo>
                <a:cubicBezTo>
                  <a:pt x="456" y="107"/>
                  <a:pt x="456" y="107"/>
                  <a:pt x="456" y="107"/>
                </a:cubicBezTo>
                <a:cubicBezTo>
                  <a:pt x="307" y="107"/>
                  <a:pt x="307" y="107"/>
                  <a:pt x="307" y="107"/>
                </a:cubicBezTo>
                <a:cubicBezTo>
                  <a:pt x="281" y="160"/>
                  <a:pt x="246" y="214"/>
                  <a:pt x="205" y="272"/>
                </a:cubicBezTo>
                <a:cubicBezTo>
                  <a:pt x="120" y="324"/>
                  <a:pt x="97" y="340"/>
                  <a:pt x="0" y="351"/>
                </a:cubicBezTo>
                <a:cubicBezTo>
                  <a:pt x="0" y="466"/>
                  <a:pt x="0" y="466"/>
                  <a:pt x="0" y="466"/>
                </a:cubicBezTo>
                <a:cubicBezTo>
                  <a:pt x="99" y="466"/>
                  <a:pt x="99" y="466"/>
                  <a:pt x="99" y="466"/>
                </a:cubicBezTo>
                <a:cubicBezTo>
                  <a:pt x="99" y="454"/>
                  <a:pt x="99" y="454"/>
                  <a:pt x="99" y="454"/>
                </a:cubicBezTo>
                <a:cubicBezTo>
                  <a:pt x="99" y="451"/>
                  <a:pt x="97" y="450"/>
                  <a:pt x="91" y="442"/>
                </a:cubicBezTo>
                <a:cubicBezTo>
                  <a:pt x="86" y="435"/>
                  <a:pt x="79" y="424"/>
                  <a:pt x="79" y="411"/>
                </a:cubicBezTo>
                <a:cubicBezTo>
                  <a:pt x="79" y="399"/>
                  <a:pt x="81" y="387"/>
                  <a:pt x="90" y="377"/>
                </a:cubicBezTo>
                <a:cubicBezTo>
                  <a:pt x="98" y="367"/>
                  <a:pt x="112" y="360"/>
                  <a:pt x="129" y="360"/>
                </a:cubicBezTo>
                <a:cubicBezTo>
                  <a:pt x="146" y="359"/>
                  <a:pt x="161" y="367"/>
                  <a:pt x="169" y="376"/>
                </a:cubicBezTo>
                <a:cubicBezTo>
                  <a:pt x="178" y="387"/>
                  <a:pt x="180" y="399"/>
                  <a:pt x="180" y="411"/>
                </a:cubicBezTo>
                <a:cubicBezTo>
                  <a:pt x="180" y="424"/>
                  <a:pt x="173" y="434"/>
                  <a:pt x="169" y="441"/>
                </a:cubicBezTo>
                <a:cubicBezTo>
                  <a:pt x="163" y="449"/>
                  <a:pt x="162" y="450"/>
                  <a:pt x="162" y="451"/>
                </a:cubicBezTo>
                <a:cubicBezTo>
                  <a:pt x="162" y="466"/>
                  <a:pt x="162" y="466"/>
                  <a:pt x="162" y="466"/>
                </a:cubicBezTo>
                <a:cubicBezTo>
                  <a:pt x="392" y="466"/>
                  <a:pt x="392" y="466"/>
                  <a:pt x="392" y="466"/>
                </a:cubicBezTo>
                <a:cubicBezTo>
                  <a:pt x="392" y="454"/>
                  <a:pt x="392" y="454"/>
                  <a:pt x="392" y="454"/>
                </a:cubicBezTo>
                <a:cubicBezTo>
                  <a:pt x="391" y="451"/>
                  <a:pt x="390" y="450"/>
                  <a:pt x="384" y="442"/>
                </a:cubicBezTo>
                <a:cubicBezTo>
                  <a:pt x="378" y="435"/>
                  <a:pt x="371" y="424"/>
                  <a:pt x="371" y="411"/>
                </a:cubicBezTo>
                <a:cubicBezTo>
                  <a:pt x="371" y="399"/>
                  <a:pt x="374" y="387"/>
                  <a:pt x="382" y="377"/>
                </a:cubicBezTo>
                <a:cubicBezTo>
                  <a:pt x="390" y="367"/>
                  <a:pt x="405" y="360"/>
                  <a:pt x="422" y="360"/>
                </a:cubicBezTo>
                <a:cubicBezTo>
                  <a:pt x="439" y="359"/>
                  <a:pt x="454" y="367"/>
                  <a:pt x="462" y="376"/>
                </a:cubicBezTo>
                <a:cubicBezTo>
                  <a:pt x="470" y="387"/>
                  <a:pt x="472" y="399"/>
                  <a:pt x="472" y="411"/>
                </a:cubicBezTo>
                <a:cubicBezTo>
                  <a:pt x="472" y="424"/>
                  <a:pt x="466" y="434"/>
                  <a:pt x="461" y="441"/>
                </a:cubicBezTo>
                <a:cubicBezTo>
                  <a:pt x="456" y="449"/>
                  <a:pt x="455" y="450"/>
                  <a:pt x="455" y="451"/>
                </a:cubicBezTo>
                <a:cubicBezTo>
                  <a:pt x="455" y="466"/>
                  <a:pt x="455" y="466"/>
                  <a:pt x="455" y="466"/>
                </a:cubicBezTo>
                <a:cubicBezTo>
                  <a:pt x="562" y="466"/>
                  <a:pt x="562" y="466"/>
                  <a:pt x="562" y="466"/>
                </a:cubicBezTo>
                <a:cubicBezTo>
                  <a:pt x="562" y="343"/>
                  <a:pt x="562" y="343"/>
                  <a:pt x="562" y="343"/>
                </a:cubicBezTo>
                <a:cubicBezTo>
                  <a:pt x="598" y="343"/>
                  <a:pt x="598" y="343"/>
                  <a:pt x="598" y="343"/>
                </a:cubicBezTo>
                <a:cubicBezTo>
                  <a:pt x="608" y="343"/>
                  <a:pt x="614" y="349"/>
                  <a:pt x="620" y="354"/>
                </a:cubicBezTo>
                <a:cubicBezTo>
                  <a:pt x="626" y="358"/>
                  <a:pt x="631" y="361"/>
                  <a:pt x="638" y="361"/>
                </a:cubicBezTo>
                <a:cubicBezTo>
                  <a:pt x="647" y="361"/>
                  <a:pt x="655" y="359"/>
                  <a:pt x="660" y="354"/>
                </a:cubicBezTo>
                <a:cubicBezTo>
                  <a:pt x="666" y="350"/>
                  <a:pt x="670" y="343"/>
                  <a:pt x="669" y="330"/>
                </a:cubicBezTo>
                <a:cubicBezTo>
                  <a:pt x="669" y="317"/>
                  <a:pt x="665" y="311"/>
                  <a:pt x="660" y="3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b="1" dirty="0">
              <a:solidFill>
                <a:srgbClr val="FF0000"/>
              </a:solidFill>
              <a:latin typeface="Roboto Bold" charset="0"/>
            </a:endParaRPr>
          </a:p>
        </p:txBody>
      </p:sp>
      <p:sp>
        <p:nvSpPr>
          <p:cNvPr id="47" name="Freeform 7"/>
          <p:cNvSpPr>
            <a:spLocks/>
          </p:cNvSpPr>
          <p:nvPr/>
        </p:nvSpPr>
        <p:spPr bwMode="auto">
          <a:xfrm>
            <a:off x="6689637" y="6342103"/>
            <a:ext cx="1492078" cy="848969"/>
          </a:xfrm>
          <a:custGeom>
            <a:avLst/>
            <a:gdLst>
              <a:gd name="T0" fmla="*/ 362 w 395"/>
              <a:gd name="T1" fmla="*/ 8 h 225"/>
              <a:gd name="T2" fmla="*/ 332 w 395"/>
              <a:gd name="T3" fmla="*/ 0 h 225"/>
              <a:gd name="T4" fmla="*/ 63 w 395"/>
              <a:gd name="T5" fmla="*/ 5 h 225"/>
              <a:gd name="T6" fmla="*/ 2 w 395"/>
              <a:gd name="T7" fmla="*/ 71 h 225"/>
              <a:gd name="T8" fmla="*/ 2 w 395"/>
              <a:gd name="T9" fmla="*/ 225 h 225"/>
              <a:gd name="T10" fmla="*/ 168 w 395"/>
              <a:gd name="T11" fmla="*/ 225 h 225"/>
              <a:gd name="T12" fmla="*/ 168 w 395"/>
              <a:gd name="T13" fmla="*/ 218 h 225"/>
              <a:gd name="T14" fmla="*/ 160 w 395"/>
              <a:gd name="T15" fmla="*/ 206 h 225"/>
              <a:gd name="T16" fmla="*/ 148 w 395"/>
              <a:gd name="T17" fmla="*/ 175 h 225"/>
              <a:gd name="T18" fmla="*/ 159 w 395"/>
              <a:gd name="T19" fmla="*/ 141 h 225"/>
              <a:gd name="T20" fmla="*/ 198 w 395"/>
              <a:gd name="T21" fmla="*/ 124 h 225"/>
              <a:gd name="T22" fmla="*/ 238 w 395"/>
              <a:gd name="T23" fmla="*/ 140 h 225"/>
              <a:gd name="T24" fmla="*/ 249 w 395"/>
              <a:gd name="T25" fmla="*/ 175 h 225"/>
              <a:gd name="T26" fmla="*/ 238 w 395"/>
              <a:gd name="T27" fmla="*/ 205 h 225"/>
              <a:gd name="T28" fmla="*/ 231 w 395"/>
              <a:gd name="T29" fmla="*/ 215 h 225"/>
              <a:gd name="T30" fmla="*/ 231 w 395"/>
              <a:gd name="T31" fmla="*/ 225 h 225"/>
              <a:gd name="T32" fmla="*/ 395 w 395"/>
              <a:gd name="T33" fmla="*/ 225 h 225"/>
              <a:gd name="T34" fmla="*/ 395 w 395"/>
              <a:gd name="T35" fmla="*/ 59 h 225"/>
              <a:gd name="T36" fmla="*/ 362 w 395"/>
              <a:gd name="T37" fmla="*/ 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5" h="225">
                <a:moveTo>
                  <a:pt x="362" y="8"/>
                </a:moveTo>
                <a:cubicBezTo>
                  <a:pt x="353" y="3"/>
                  <a:pt x="342" y="0"/>
                  <a:pt x="332" y="0"/>
                </a:cubicBezTo>
                <a:cubicBezTo>
                  <a:pt x="63" y="5"/>
                  <a:pt x="63" y="5"/>
                  <a:pt x="63" y="5"/>
                </a:cubicBezTo>
                <a:cubicBezTo>
                  <a:pt x="29" y="5"/>
                  <a:pt x="0" y="37"/>
                  <a:pt x="2" y="71"/>
                </a:cubicBezTo>
                <a:cubicBezTo>
                  <a:pt x="2" y="225"/>
                  <a:pt x="2" y="225"/>
                  <a:pt x="2" y="225"/>
                </a:cubicBezTo>
                <a:cubicBezTo>
                  <a:pt x="168" y="225"/>
                  <a:pt x="168" y="225"/>
                  <a:pt x="168" y="225"/>
                </a:cubicBezTo>
                <a:cubicBezTo>
                  <a:pt x="168" y="218"/>
                  <a:pt x="168" y="218"/>
                  <a:pt x="168" y="218"/>
                </a:cubicBezTo>
                <a:cubicBezTo>
                  <a:pt x="168" y="215"/>
                  <a:pt x="167" y="214"/>
                  <a:pt x="160" y="206"/>
                </a:cubicBezTo>
                <a:cubicBezTo>
                  <a:pt x="155" y="199"/>
                  <a:pt x="148" y="188"/>
                  <a:pt x="148" y="175"/>
                </a:cubicBezTo>
                <a:cubicBezTo>
                  <a:pt x="148" y="163"/>
                  <a:pt x="150" y="151"/>
                  <a:pt x="159" y="141"/>
                </a:cubicBezTo>
                <a:cubicBezTo>
                  <a:pt x="167" y="131"/>
                  <a:pt x="181" y="124"/>
                  <a:pt x="198" y="124"/>
                </a:cubicBezTo>
                <a:cubicBezTo>
                  <a:pt x="215" y="123"/>
                  <a:pt x="230" y="131"/>
                  <a:pt x="238" y="140"/>
                </a:cubicBezTo>
                <a:cubicBezTo>
                  <a:pt x="247" y="151"/>
                  <a:pt x="249" y="163"/>
                  <a:pt x="249" y="175"/>
                </a:cubicBezTo>
                <a:cubicBezTo>
                  <a:pt x="249" y="188"/>
                  <a:pt x="243" y="198"/>
                  <a:pt x="238" y="205"/>
                </a:cubicBezTo>
                <a:cubicBezTo>
                  <a:pt x="232" y="213"/>
                  <a:pt x="231" y="214"/>
                  <a:pt x="231" y="215"/>
                </a:cubicBezTo>
                <a:cubicBezTo>
                  <a:pt x="231" y="225"/>
                  <a:pt x="231" y="225"/>
                  <a:pt x="231" y="225"/>
                </a:cubicBezTo>
                <a:cubicBezTo>
                  <a:pt x="395" y="225"/>
                  <a:pt x="395" y="225"/>
                  <a:pt x="395" y="225"/>
                </a:cubicBezTo>
                <a:cubicBezTo>
                  <a:pt x="395" y="59"/>
                  <a:pt x="395" y="59"/>
                  <a:pt x="395" y="59"/>
                </a:cubicBezTo>
                <a:cubicBezTo>
                  <a:pt x="394" y="38"/>
                  <a:pt x="381" y="18"/>
                  <a:pt x="362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b="1" dirty="0">
              <a:solidFill>
                <a:srgbClr val="FF0000"/>
              </a:solidFill>
              <a:latin typeface="Roboto Bold" charset="0"/>
            </a:endParaRPr>
          </a:p>
        </p:txBody>
      </p:sp>
      <p:sp>
        <p:nvSpPr>
          <p:cNvPr id="48" name="Freeform 8"/>
          <p:cNvSpPr>
            <a:spLocks/>
          </p:cNvSpPr>
          <p:nvPr/>
        </p:nvSpPr>
        <p:spPr bwMode="auto">
          <a:xfrm>
            <a:off x="6692829" y="6886273"/>
            <a:ext cx="1892625" cy="1404309"/>
          </a:xfrm>
          <a:custGeom>
            <a:avLst/>
            <a:gdLst>
              <a:gd name="T0" fmla="*/ 491 w 501"/>
              <a:gd name="T1" fmla="*/ 214 h 372"/>
              <a:gd name="T2" fmla="*/ 469 w 501"/>
              <a:gd name="T3" fmla="*/ 208 h 372"/>
              <a:gd name="T4" fmla="*/ 451 w 501"/>
              <a:gd name="T5" fmla="*/ 216 h 372"/>
              <a:gd name="T6" fmla="*/ 429 w 501"/>
              <a:gd name="T7" fmla="*/ 228 h 372"/>
              <a:gd name="T8" fmla="*/ 428 w 501"/>
              <a:gd name="T9" fmla="*/ 228 h 372"/>
              <a:gd name="T10" fmla="*/ 394 w 501"/>
              <a:gd name="T11" fmla="*/ 228 h 372"/>
              <a:gd name="T12" fmla="*/ 394 w 501"/>
              <a:gd name="T13" fmla="*/ 105 h 372"/>
              <a:gd name="T14" fmla="*/ 210 w 501"/>
              <a:gd name="T15" fmla="*/ 105 h 372"/>
              <a:gd name="T16" fmla="*/ 210 w 501"/>
              <a:gd name="T17" fmla="*/ 71 h 372"/>
              <a:gd name="T18" fmla="*/ 221 w 501"/>
              <a:gd name="T19" fmla="*/ 49 h 372"/>
              <a:gd name="T20" fmla="*/ 228 w 501"/>
              <a:gd name="T21" fmla="*/ 31 h 372"/>
              <a:gd name="T22" fmla="*/ 221 w 501"/>
              <a:gd name="T23" fmla="*/ 9 h 372"/>
              <a:gd name="T24" fmla="*/ 197 w 501"/>
              <a:gd name="T25" fmla="*/ 0 h 372"/>
              <a:gd name="T26" fmla="*/ 173 w 501"/>
              <a:gd name="T27" fmla="*/ 9 h 372"/>
              <a:gd name="T28" fmla="*/ 167 w 501"/>
              <a:gd name="T29" fmla="*/ 31 h 372"/>
              <a:gd name="T30" fmla="*/ 175 w 501"/>
              <a:gd name="T31" fmla="*/ 50 h 372"/>
              <a:gd name="T32" fmla="*/ 187 w 501"/>
              <a:gd name="T33" fmla="*/ 72 h 372"/>
              <a:gd name="T34" fmla="*/ 187 w 501"/>
              <a:gd name="T35" fmla="*/ 72 h 372"/>
              <a:gd name="T36" fmla="*/ 187 w 501"/>
              <a:gd name="T37" fmla="*/ 105 h 372"/>
              <a:gd name="T38" fmla="*/ 1 w 501"/>
              <a:gd name="T39" fmla="*/ 105 h 372"/>
              <a:gd name="T40" fmla="*/ 0 w 501"/>
              <a:gd name="T41" fmla="*/ 371 h 372"/>
              <a:gd name="T42" fmla="*/ 167 w 501"/>
              <a:gd name="T43" fmla="*/ 371 h 372"/>
              <a:gd name="T44" fmla="*/ 167 w 501"/>
              <a:gd name="T45" fmla="*/ 354 h 372"/>
              <a:gd name="T46" fmla="*/ 159 w 501"/>
              <a:gd name="T47" fmla="*/ 342 h 372"/>
              <a:gd name="T48" fmla="*/ 147 w 501"/>
              <a:gd name="T49" fmla="*/ 311 h 372"/>
              <a:gd name="T50" fmla="*/ 158 w 501"/>
              <a:gd name="T51" fmla="*/ 277 h 372"/>
              <a:gd name="T52" fmla="*/ 197 w 501"/>
              <a:gd name="T53" fmla="*/ 260 h 372"/>
              <a:gd name="T54" fmla="*/ 237 w 501"/>
              <a:gd name="T55" fmla="*/ 276 h 372"/>
              <a:gd name="T56" fmla="*/ 248 w 501"/>
              <a:gd name="T57" fmla="*/ 311 h 372"/>
              <a:gd name="T58" fmla="*/ 237 w 501"/>
              <a:gd name="T59" fmla="*/ 341 h 372"/>
              <a:gd name="T60" fmla="*/ 230 w 501"/>
              <a:gd name="T61" fmla="*/ 351 h 372"/>
              <a:gd name="T62" fmla="*/ 230 w 501"/>
              <a:gd name="T63" fmla="*/ 371 h 372"/>
              <a:gd name="T64" fmla="*/ 391 w 501"/>
              <a:gd name="T65" fmla="*/ 371 h 372"/>
              <a:gd name="T66" fmla="*/ 394 w 501"/>
              <a:gd name="T67" fmla="*/ 372 h 372"/>
              <a:gd name="T68" fmla="*/ 394 w 501"/>
              <a:gd name="T69" fmla="*/ 251 h 372"/>
              <a:gd name="T70" fmla="*/ 429 w 501"/>
              <a:gd name="T71" fmla="*/ 251 h 372"/>
              <a:gd name="T72" fmla="*/ 451 w 501"/>
              <a:gd name="T73" fmla="*/ 262 h 372"/>
              <a:gd name="T74" fmla="*/ 469 w 501"/>
              <a:gd name="T75" fmla="*/ 269 h 372"/>
              <a:gd name="T76" fmla="*/ 491 w 501"/>
              <a:gd name="T77" fmla="*/ 263 h 372"/>
              <a:gd name="T78" fmla="*/ 501 w 501"/>
              <a:gd name="T79" fmla="*/ 239 h 372"/>
              <a:gd name="T80" fmla="*/ 491 w 501"/>
              <a:gd name="T81" fmla="*/ 214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01" h="372">
                <a:moveTo>
                  <a:pt x="491" y="214"/>
                </a:moveTo>
                <a:cubicBezTo>
                  <a:pt x="486" y="210"/>
                  <a:pt x="478" y="208"/>
                  <a:pt x="469" y="208"/>
                </a:cubicBezTo>
                <a:cubicBezTo>
                  <a:pt x="462" y="208"/>
                  <a:pt x="457" y="211"/>
                  <a:pt x="451" y="216"/>
                </a:cubicBezTo>
                <a:cubicBezTo>
                  <a:pt x="445" y="221"/>
                  <a:pt x="439" y="227"/>
                  <a:pt x="429" y="228"/>
                </a:cubicBezTo>
                <a:cubicBezTo>
                  <a:pt x="428" y="228"/>
                  <a:pt x="428" y="228"/>
                  <a:pt x="428" y="228"/>
                </a:cubicBezTo>
                <a:cubicBezTo>
                  <a:pt x="394" y="228"/>
                  <a:pt x="394" y="228"/>
                  <a:pt x="394" y="228"/>
                </a:cubicBezTo>
                <a:cubicBezTo>
                  <a:pt x="394" y="105"/>
                  <a:pt x="394" y="105"/>
                  <a:pt x="394" y="105"/>
                </a:cubicBezTo>
                <a:cubicBezTo>
                  <a:pt x="210" y="105"/>
                  <a:pt x="210" y="105"/>
                  <a:pt x="210" y="105"/>
                </a:cubicBezTo>
                <a:cubicBezTo>
                  <a:pt x="210" y="71"/>
                  <a:pt x="210" y="71"/>
                  <a:pt x="210" y="71"/>
                </a:cubicBezTo>
                <a:cubicBezTo>
                  <a:pt x="210" y="61"/>
                  <a:pt x="216" y="55"/>
                  <a:pt x="221" y="49"/>
                </a:cubicBezTo>
                <a:cubicBezTo>
                  <a:pt x="225" y="44"/>
                  <a:pt x="228" y="38"/>
                  <a:pt x="228" y="31"/>
                </a:cubicBezTo>
                <a:cubicBezTo>
                  <a:pt x="228" y="23"/>
                  <a:pt x="226" y="14"/>
                  <a:pt x="221" y="9"/>
                </a:cubicBezTo>
                <a:cubicBezTo>
                  <a:pt x="217" y="3"/>
                  <a:pt x="210" y="0"/>
                  <a:pt x="197" y="0"/>
                </a:cubicBezTo>
                <a:cubicBezTo>
                  <a:pt x="184" y="0"/>
                  <a:pt x="178" y="4"/>
                  <a:pt x="173" y="9"/>
                </a:cubicBezTo>
                <a:cubicBezTo>
                  <a:pt x="169" y="15"/>
                  <a:pt x="167" y="22"/>
                  <a:pt x="167" y="31"/>
                </a:cubicBezTo>
                <a:cubicBezTo>
                  <a:pt x="167" y="38"/>
                  <a:pt x="170" y="44"/>
                  <a:pt x="175" y="50"/>
                </a:cubicBezTo>
                <a:cubicBezTo>
                  <a:pt x="180" y="55"/>
                  <a:pt x="186" y="62"/>
                  <a:pt x="187" y="72"/>
                </a:cubicBezTo>
                <a:cubicBezTo>
                  <a:pt x="187" y="72"/>
                  <a:pt x="187" y="72"/>
                  <a:pt x="187" y="72"/>
                </a:cubicBezTo>
                <a:cubicBezTo>
                  <a:pt x="187" y="105"/>
                  <a:pt x="187" y="105"/>
                  <a:pt x="187" y="105"/>
                </a:cubicBezTo>
                <a:cubicBezTo>
                  <a:pt x="1" y="105"/>
                  <a:pt x="1" y="105"/>
                  <a:pt x="1" y="105"/>
                </a:cubicBezTo>
                <a:cubicBezTo>
                  <a:pt x="0" y="371"/>
                  <a:pt x="0" y="371"/>
                  <a:pt x="0" y="371"/>
                </a:cubicBezTo>
                <a:cubicBezTo>
                  <a:pt x="167" y="371"/>
                  <a:pt x="167" y="371"/>
                  <a:pt x="167" y="371"/>
                </a:cubicBezTo>
                <a:cubicBezTo>
                  <a:pt x="167" y="354"/>
                  <a:pt x="167" y="354"/>
                  <a:pt x="167" y="354"/>
                </a:cubicBezTo>
                <a:cubicBezTo>
                  <a:pt x="167" y="351"/>
                  <a:pt x="166" y="350"/>
                  <a:pt x="159" y="342"/>
                </a:cubicBezTo>
                <a:cubicBezTo>
                  <a:pt x="154" y="335"/>
                  <a:pt x="147" y="324"/>
                  <a:pt x="147" y="311"/>
                </a:cubicBezTo>
                <a:cubicBezTo>
                  <a:pt x="147" y="299"/>
                  <a:pt x="149" y="287"/>
                  <a:pt x="158" y="277"/>
                </a:cubicBezTo>
                <a:cubicBezTo>
                  <a:pt x="166" y="267"/>
                  <a:pt x="180" y="260"/>
                  <a:pt x="197" y="260"/>
                </a:cubicBezTo>
                <a:cubicBezTo>
                  <a:pt x="214" y="259"/>
                  <a:pt x="229" y="267"/>
                  <a:pt x="237" y="276"/>
                </a:cubicBezTo>
                <a:cubicBezTo>
                  <a:pt x="246" y="287"/>
                  <a:pt x="248" y="299"/>
                  <a:pt x="248" y="311"/>
                </a:cubicBezTo>
                <a:cubicBezTo>
                  <a:pt x="248" y="324"/>
                  <a:pt x="242" y="334"/>
                  <a:pt x="237" y="341"/>
                </a:cubicBezTo>
                <a:cubicBezTo>
                  <a:pt x="231" y="349"/>
                  <a:pt x="230" y="350"/>
                  <a:pt x="230" y="351"/>
                </a:cubicBezTo>
                <a:cubicBezTo>
                  <a:pt x="230" y="371"/>
                  <a:pt x="230" y="371"/>
                  <a:pt x="230" y="371"/>
                </a:cubicBezTo>
                <a:cubicBezTo>
                  <a:pt x="391" y="371"/>
                  <a:pt x="391" y="371"/>
                  <a:pt x="391" y="371"/>
                </a:cubicBezTo>
                <a:cubicBezTo>
                  <a:pt x="392" y="371"/>
                  <a:pt x="393" y="371"/>
                  <a:pt x="394" y="372"/>
                </a:cubicBezTo>
                <a:cubicBezTo>
                  <a:pt x="394" y="251"/>
                  <a:pt x="394" y="251"/>
                  <a:pt x="394" y="251"/>
                </a:cubicBezTo>
                <a:cubicBezTo>
                  <a:pt x="429" y="251"/>
                  <a:pt x="429" y="251"/>
                  <a:pt x="429" y="251"/>
                </a:cubicBezTo>
                <a:cubicBezTo>
                  <a:pt x="439" y="251"/>
                  <a:pt x="445" y="257"/>
                  <a:pt x="451" y="262"/>
                </a:cubicBezTo>
                <a:cubicBezTo>
                  <a:pt x="457" y="266"/>
                  <a:pt x="462" y="269"/>
                  <a:pt x="469" y="269"/>
                </a:cubicBezTo>
                <a:cubicBezTo>
                  <a:pt x="478" y="269"/>
                  <a:pt x="486" y="267"/>
                  <a:pt x="491" y="263"/>
                </a:cubicBezTo>
                <a:cubicBezTo>
                  <a:pt x="497" y="258"/>
                  <a:pt x="501" y="251"/>
                  <a:pt x="501" y="239"/>
                </a:cubicBezTo>
                <a:cubicBezTo>
                  <a:pt x="500" y="226"/>
                  <a:pt x="496" y="219"/>
                  <a:pt x="491" y="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b="1" dirty="0">
              <a:solidFill>
                <a:srgbClr val="FF0000"/>
              </a:solidFill>
              <a:latin typeface="Roboto Bold" charset="0"/>
            </a:endParaRPr>
          </a:p>
        </p:txBody>
      </p:sp>
      <p:sp>
        <p:nvSpPr>
          <p:cNvPr id="49" name="Freeform 9"/>
          <p:cNvSpPr>
            <a:spLocks/>
          </p:cNvSpPr>
          <p:nvPr/>
        </p:nvSpPr>
        <p:spPr bwMode="auto">
          <a:xfrm>
            <a:off x="10481274" y="6519237"/>
            <a:ext cx="1745810" cy="748433"/>
          </a:xfrm>
          <a:custGeom>
            <a:avLst/>
            <a:gdLst>
              <a:gd name="T0" fmla="*/ 333 w 462"/>
              <a:gd name="T1" fmla="*/ 1 h 198"/>
              <a:gd name="T2" fmla="*/ 138 w 462"/>
              <a:gd name="T3" fmla="*/ 0 h 198"/>
              <a:gd name="T4" fmla="*/ 138 w 462"/>
              <a:gd name="T5" fmla="*/ 0 h 198"/>
              <a:gd name="T6" fmla="*/ 0 w 462"/>
              <a:gd name="T7" fmla="*/ 1 h 198"/>
              <a:gd name="T8" fmla="*/ 1 w 462"/>
              <a:gd name="T9" fmla="*/ 6 h 198"/>
              <a:gd name="T10" fmla="*/ 1 w 462"/>
              <a:gd name="T11" fmla="*/ 69 h 198"/>
              <a:gd name="T12" fmla="*/ 11 w 462"/>
              <a:gd name="T13" fmla="*/ 69 h 198"/>
              <a:gd name="T14" fmla="*/ 22 w 462"/>
              <a:gd name="T15" fmla="*/ 61 h 198"/>
              <a:gd name="T16" fmla="*/ 53 w 462"/>
              <a:gd name="T17" fmla="*/ 49 h 198"/>
              <a:gd name="T18" fmla="*/ 88 w 462"/>
              <a:gd name="T19" fmla="*/ 60 h 198"/>
              <a:gd name="T20" fmla="*/ 104 w 462"/>
              <a:gd name="T21" fmla="*/ 99 h 198"/>
              <a:gd name="T22" fmla="*/ 88 w 462"/>
              <a:gd name="T23" fmla="*/ 139 h 198"/>
              <a:gd name="T24" fmla="*/ 53 w 462"/>
              <a:gd name="T25" fmla="*/ 150 h 198"/>
              <a:gd name="T26" fmla="*/ 23 w 462"/>
              <a:gd name="T27" fmla="*/ 139 h 198"/>
              <a:gd name="T28" fmla="*/ 13 w 462"/>
              <a:gd name="T29" fmla="*/ 132 h 198"/>
              <a:gd name="T30" fmla="*/ 1 w 462"/>
              <a:gd name="T31" fmla="*/ 132 h 198"/>
              <a:gd name="T32" fmla="*/ 1 w 462"/>
              <a:gd name="T33" fmla="*/ 198 h 198"/>
              <a:gd name="T34" fmla="*/ 268 w 462"/>
              <a:gd name="T35" fmla="*/ 198 h 198"/>
              <a:gd name="T36" fmla="*/ 268 w 462"/>
              <a:gd name="T37" fmla="*/ 191 h 198"/>
              <a:gd name="T38" fmla="*/ 260 w 462"/>
              <a:gd name="T39" fmla="*/ 179 h 198"/>
              <a:gd name="T40" fmla="*/ 247 w 462"/>
              <a:gd name="T41" fmla="*/ 148 h 198"/>
              <a:gd name="T42" fmla="*/ 258 w 462"/>
              <a:gd name="T43" fmla="*/ 114 h 198"/>
              <a:gd name="T44" fmla="*/ 297 w 462"/>
              <a:gd name="T45" fmla="*/ 97 h 198"/>
              <a:gd name="T46" fmla="*/ 337 w 462"/>
              <a:gd name="T47" fmla="*/ 114 h 198"/>
              <a:gd name="T48" fmla="*/ 348 w 462"/>
              <a:gd name="T49" fmla="*/ 148 h 198"/>
              <a:gd name="T50" fmla="*/ 337 w 462"/>
              <a:gd name="T51" fmla="*/ 178 h 198"/>
              <a:gd name="T52" fmla="*/ 331 w 462"/>
              <a:gd name="T53" fmla="*/ 189 h 198"/>
              <a:gd name="T54" fmla="*/ 331 w 462"/>
              <a:gd name="T55" fmla="*/ 198 h 198"/>
              <a:gd name="T56" fmla="*/ 418 w 462"/>
              <a:gd name="T57" fmla="*/ 198 h 198"/>
              <a:gd name="T58" fmla="*/ 460 w 462"/>
              <a:gd name="T59" fmla="*/ 106 h 198"/>
              <a:gd name="T60" fmla="*/ 333 w 462"/>
              <a:gd name="T61" fmla="*/ 1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2" h="198">
                <a:moveTo>
                  <a:pt x="333" y="1"/>
                </a:moveTo>
                <a:cubicBezTo>
                  <a:pt x="283" y="0"/>
                  <a:pt x="208" y="0"/>
                  <a:pt x="1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81" y="0"/>
                  <a:pt x="32" y="1"/>
                  <a:pt x="0" y="1"/>
                </a:cubicBezTo>
                <a:cubicBezTo>
                  <a:pt x="0" y="2"/>
                  <a:pt x="1" y="4"/>
                  <a:pt x="1" y="6"/>
                </a:cubicBezTo>
                <a:cubicBezTo>
                  <a:pt x="1" y="69"/>
                  <a:pt x="1" y="69"/>
                  <a:pt x="1" y="69"/>
                </a:cubicBezTo>
                <a:cubicBezTo>
                  <a:pt x="11" y="69"/>
                  <a:pt x="11" y="69"/>
                  <a:pt x="11" y="69"/>
                </a:cubicBezTo>
                <a:cubicBezTo>
                  <a:pt x="13" y="69"/>
                  <a:pt x="15" y="67"/>
                  <a:pt x="22" y="61"/>
                </a:cubicBezTo>
                <a:cubicBezTo>
                  <a:pt x="29" y="56"/>
                  <a:pt x="40" y="49"/>
                  <a:pt x="53" y="49"/>
                </a:cubicBezTo>
                <a:cubicBezTo>
                  <a:pt x="65" y="49"/>
                  <a:pt x="77" y="51"/>
                  <a:pt x="88" y="60"/>
                </a:cubicBezTo>
                <a:cubicBezTo>
                  <a:pt x="97" y="68"/>
                  <a:pt x="104" y="82"/>
                  <a:pt x="104" y="99"/>
                </a:cubicBezTo>
                <a:cubicBezTo>
                  <a:pt x="105" y="116"/>
                  <a:pt x="98" y="131"/>
                  <a:pt x="88" y="139"/>
                </a:cubicBezTo>
                <a:cubicBezTo>
                  <a:pt x="77" y="148"/>
                  <a:pt x="65" y="150"/>
                  <a:pt x="53" y="150"/>
                </a:cubicBezTo>
                <a:cubicBezTo>
                  <a:pt x="40" y="150"/>
                  <a:pt x="30" y="143"/>
                  <a:pt x="23" y="139"/>
                </a:cubicBezTo>
                <a:cubicBezTo>
                  <a:pt x="15" y="133"/>
                  <a:pt x="15" y="132"/>
                  <a:pt x="13" y="132"/>
                </a:cubicBezTo>
                <a:cubicBezTo>
                  <a:pt x="1" y="132"/>
                  <a:pt x="1" y="132"/>
                  <a:pt x="1" y="132"/>
                </a:cubicBezTo>
                <a:cubicBezTo>
                  <a:pt x="1" y="198"/>
                  <a:pt x="1" y="198"/>
                  <a:pt x="1" y="198"/>
                </a:cubicBezTo>
                <a:cubicBezTo>
                  <a:pt x="268" y="198"/>
                  <a:pt x="268" y="198"/>
                  <a:pt x="268" y="198"/>
                </a:cubicBezTo>
                <a:cubicBezTo>
                  <a:pt x="268" y="191"/>
                  <a:pt x="268" y="191"/>
                  <a:pt x="268" y="191"/>
                </a:cubicBezTo>
                <a:cubicBezTo>
                  <a:pt x="267" y="189"/>
                  <a:pt x="266" y="187"/>
                  <a:pt x="260" y="179"/>
                </a:cubicBezTo>
                <a:cubicBezTo>
                  <a:pt x="254" y="172"/>
                  <a:pt x="247" y="162"/>
                  <a:pt x="247" y="148"/>
                </a:cubicBezTo>
                <a:cubicBezTo>
                  <a:pt x="247" y="137"/>
                  <a:pt x="250" y="124"/>
                  <a:pt x="258" y="114"/>
                </a:cubicBezTo>
                <a:cubicBezTo>
                  <a:pt x="266" y="104"/>
                  <a:pt x="281" y="97"/>
                  <a:pt x="297" y="97"/>
                </a:cubicBezTo>
                <a:cubicBezTo>
                  <a:pt x="314" y="97"/>
                  <a:pt x="330" y="104"/>
                  <a:pt x="337" y="114"/>
                </a:cubicBezTo>
                <a:cubicBezTo>
                  <a:pt x="346" y="124"/>
                  <a:pt x="348" y="137"/>
                  <a:pt x="348" y="148"/>
                </a:cubicBezTo>
                <a:cubicBezTo>
                  <a:pt x="348" y="161"/>
                  <a:pt x="342" y="172"/>
                  <a:pt x="337" y="178"/>
                </a:cubicBezTo>
                <a:cubicBezTo>
                  <a:pt x="331" y="186"/>
                  <a:pt x="331" y="187"/>
                  <a:pt x="331" y="189"/>
                </a:cubicBezTo>
                <a:cubicBezTo>
                  <a:pt x="331" y="198"/>
                  <a:pt x="331" y="198"/>
                  <a:pt x="331" y="198"/>
                </a:cubicBezTo>
                <a:cubicBezTo>
                  <a:pt x="418" y="198"/>
                  <a:pt x="418" y="198"/>
                  <a:pt x="418" y="198"/>
                </a:cubicBezTo>
                <a:cubicBezTo>
                  <a:pt x="447" y="172"/>
                  <a:pt x="462" y="139"/>
                  <a:pt x="460" y="106"/>
                </a:cubicBezTo>
                <a:cubicBezTo>
                  <a:pt x="457" y="49"/>
                  <a:pt x="404" y="1"/>
                  <a:pt x="3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b="1" dirty="0">
              <a:solidFill>
                <a:srgbClr val="FF0000"/>
              </a:solidFill>
              <a:latin typeface="Roboto Bold" charset="0"/>
            </a:endParaRPr>
          </a:p>
        </p:txBody>
      </p:sp>
      <p:sp>
        <p:nvSpPr>
          <p:cNvPr id="50" name="Freeform 10"/>
          <p:cNvSpPr>
            <a:spLocks/>
          </p:cNvSpPr>
          <p:nvPr/>
        </p:nvSpPr>
        <p:spPr bwMode="auto">
          <a:xfrm>
            <a:off x="10486060" y="6961277"/>
            <a:ext cx="1741024" cy="1447395"/>
          </a:xfrm>
          <a:custGeom>
            <a:avLst/>
            <a:gdLst>
              <a:gd name="T0" fmla="*/ 420 w 461"/>
              <a:gd name="T1" fmla="*/ 105 h 383"/>
              <a:gd name="T2" fmla="*/ 310 w 461"/>
              <a:gd name="T3" fmla="*/ 105 h 383"/>
              <a:gd name="T4" fmla="*/ 310 w 461"/>
              <a:gd name="T5" fmla="*/ 72 h 383"/>
              <a:gd name="T6" fmla="*/ 320 w 461"/>
              <a:gd name="T7" fmla="*/ 50 h 383"/>
              <a:gd name="T8" fmla="*/ 327 w 461"/>
              <a:gd name="T9" fmla="*/ 31 h 383"/>
              <a:gd name="T10" fmla="*/ 321 w 461"/>
              <a:gd name="T11" fmla="*/ 9 h 383"/>
              <a:gd name="T12" fmla="*/ 297 w 461"/>
              <a:gd name="T13" fmla="*/ 0 h 383"/>
              <a:gd name="T14" fmla="*/ 273 w 461"/>
              <a:gd name="T15" fmla="*/ 10 h 383"/>
              <a:gd name="T16" fmla="*/ 266 w 461"/>
              <a:gd name="T17" fmla="*/ 31 h 383"/>
              <a:gd name="T18" fmla="*/ 274 w 461"/>
              <a:gd name="T19" fmla="*/ 50 h 383"/>
              <a:gd name="T20" fmla="*/ 287 w 461"/>
              <a:gd name="T21" fmla="*/ 72 h 383"/>
              <a:gd name="T22" fmla="*/ 287 w 461"/>
              <a:gd name="T23" fmla="*/ 73 h 383"/>
              <a:gd name="T24" fmla="*/ 287 w 461"/>
              <a:gd name="T25" fmla="*/ 105 h 383"/>
              <a:gd name="T26" fmla="*/ 0 w 461"/>
              <a:gd name="T27" fmla="*/ 105 h 383"/>
              <a:gd name="T28" fmla="*/ 0 w 461"/>
              <a:gd name="T29" fmla="*/ 156 h 383"/>
              <a:gd name="T30" fmla="*/ 10 w 461"/>
              <a:gd name="T31" fmla="*/ 156 h 383"/>
              <a:gd name="T32" fmla="*/ 21 w 461"/>
              <a:gd name="T33" fmla="*/ 148 h 383"/>
              <a:gd name="T34" fmla="*/ 52 w 461"/>
              <a:gd name="T35" fmla="*/ 136 h 383"/>
              <a:gd name="T36" fmla="*/ 87 w 461"/>
              <a:gd name="T37" fmla="*/ 146 h 383"/>
              <a:gd name="T38" fmla="*/ 103 w 461"/>
              <a:gd name="T39" fmla="*/ 186 h 383"/>
              <a:gd name="T40" fmla="*/ 87 w 461"/>
              <a:gd name="T41" fmla="*/ 226 h 383"/>
              <a:gd name="T42" fmla="*/ 52 w 461"/>
              <a:gd name="T43" fmla="*/ 237 h 383"/>
              <a:gd name="T44" fmla="*/ 22 w 461"/>
              <a:gd name="T45" fmla="*/ 225 h 383"/>
              <a:gd name="T46" fmla="*/ 12 w 461"/>
              <a:gd name="T47" fmla="*/ 219 h 383"/>
              <a:gd name="T48" fmla="*/ 0 w 461"/>
              <a:gd name="T49" fmla="*/ 219 h 383"/>
              <a:gd name="T50" fmla="*/ 0 w 461"/>
              <a:gd name="T51" fmla="*/ 267 h 383"/>
              <a:gd name="T52" fmla="*/ 227 w 461"/>
              <a:gd name="T53" fmla="*/ 267 h 383"/>
              <a:gd name="T54" fmla="*/ 227 w 461"/>
              <a:gd name="T55" fmla="*/ 310 h 383"/>
              <a:gd name="T56" fmla="*/ 227 w 461"/>
              <a:gd name="T57" fmla="*/ 311 h 383"/>
              <a:gd name="T58" fmla="*/ 214 w 461"/>
              <a:gd name="T59" fmla="*/ 333 h 383"/>
              <a:gd name="T60" fmla="*/ 206 w 461"/>
              <a:gd name="T61" fmla="*/ 352 h 383"/>
              <a:gd name="T62" fmla="*/ 213 w 461"/>
              <a:gd name="T63" fmla="*/ 374 h 383"/>
              <a:gd name="T64" fmla="*/ 237 w 461"/>
              <a:gd name="T65" fmla="*/ 383 h 383"/>
              <a:gd name="T66" fmla="*/ 261 w 461"/>
              <a:gd name="T67" fmla="*/ 374 h 383"/>
              <a:gd name="T68" fmla="*/ 267 w 461"/>
              <a:gd name="T69" fmla="*/ 352 h 383"/>
              <a:gd name="T70" fmla="*/ 260 w 461"/>
              <a:gd name="T71" fmla="*/ 333 h 383"/>
              <a:gd name="T72" fmla="*/ 250 w 461"/>
              <a:gd name="T73" fmla="*/ 312 h 383"/>
              <a:gd name="T74" fmla="*/ 250 w 461"/>
              <a:gd name="T75" fmla="*/ 267 h 383"/>
              <a:gd name="T76" fmla="*/ 422 w 461"/>
              <a:gd name="T77" fmla="*/ 267 h 383"/>
              <a:gd name="T78" fmla="*/ 461 w 461"/>
              <a:gd name="T79" fmla="*/ 187 h 383"/>
              <a:gd name="T80" fmla="*/ 420 w 461"/>
              <a:gd name="T81" fmla="*/ 10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61" h="383">
                <a:moveTo>
                  <a:pt x="420" y="105"/>
                </a:moveTo>
                <a:cubicBezTo>
                  <a:pt x="310" y="105"/>
                  <a:pt x="310" y="105"/>
                  <a:pt x="310" y="105"/>
                </a:cubicBezTo>
                <a:cubicBezTo>
                  <a:pt x="310" y="72"/>
                  <a:pt x="310" y="72"/>
                  <a:pt x="310" y="72"/>
                </a:cubicBezTo>
                <a:cubicBezTo>
                  <a:pt x="310" y="62"/>
                  <a:pt x="316" y="56"/>
                  <a:pt x="320" y="50"/>
                </a:cubicBezTo>
                <a:cubicBezTo>
                  <a:pt x="324" y="44"/>
                  <a:pt x="327" y="39"/>
                  <a:pt x="327" y="31"/>
                </a:cubicBezTo>
                <a:cubicBezTo>
                  <a:pt x="327" y="23"/>
                  <a:pt x="325" y="15"/>
                  <a:pt x="321" y="9"/>
                </a:cubicBezTo>
                <a:cubicBezTo>
                  <a:pt x="316" y="4"/>
                  <a:pt x="310" y="0"/>
                  <a:pt x="297" y="0"/>
                </a:cubicBezTo>
                <a:cubicBezTo>
                  <a:pt x="284" y="0"/>
                  <a:pt x="277" y="4"/>
                  <a:pt x="273" y="10"/>
                </a:cubicBezTo>
                <a:cubicBezTo>
                  <a:pt x="268" y="15"/>
                  <a:pt x="266" y="23"/>
                  <a:pt x="266" y="31"/>
                </a:cubicBezTo>
                <a:cubicBezTo>
                  <a:pt x="266" y="39"/>
                  <a:pt x="270" y="44"/>
                  <a:pt x="274" y="50"/>
                </a:cubicBezTo>
                <a:cubicBezTo>
                  <a:pt x="279" y="56"/>
                  <a:pt x="286" y="62"/>
                  <a:pt x="287" y="72"/>
                </a:cubicBezTo>
                <a:cubicBezTo>
                  <a:pt x="287" y="72"/>
                  <a:pt x="287" y="73"/>
                  <a:pt x="287" y="73"/>
                </a:cubicBezTo>
                <a:cubicBezTo>
                  <a:pt x="287" y="105"/>
                  <a:pt x="287" y="105"/>
                  <a:pt x="287" y="105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56"/>
                  <a:pt x="0" y="156"/>
                  <a:pt x="0" y="156"/>
                </a:cubicBezTo>
                <a:cubicBezTo>
                  <a:pt x="10" y="156"/>
                  <a:pt x="10" y="156"/>
                  <a:pt x="10" y="156"/>
                </a:cubicBezTo>
                <a:cubicBezTo>
                  <a:pt x="12" y="156"/>
                  <a:pt x="14" y="154"/>
                  <a:pt x="21" y="148"/>
                </a:cubicBezTo>
                <a:cubicBezTo>
                  <a:pt x="28" y="143"/>
                  <a:pt x="39" y="136"/>
                  <a:pt x="52" y="136"/>
                </a:cubicBezTo>
                <a:cubicBezTo>
                  <a:pt x="64" y="136"/>
                  <a:pt x="76" y="138"/>
                  <a:pt x="87" y="146"/>
                </a:cubicBezTo>
                <a:cubicBezTo>
                  <a:pt x="96" y="154"/>
                  <a:pt x="103" y="169"/>
                  <a:pt x="103" y="186"/>
                </a:cubicBezTo>
                <a:cubicBezTo>
                  <a:pt x="104" y="203"/>
                  <a:pt x="97" y="218"/>
                  <a:pt x="87" y="226"/>
                </a:cubicBezTo>
                <a:cubicBezTo>
                  <a:pt x="76" y="234"/>
                  <a:pt x="64" y="237"/>
                  <a:pt x="52" y="237"/>
                </a:cubicBezTo>
                <a:cubicBezTo>
                  <a:pt x="39" y="237"/>
                  <a:pt x="29" y="230"/>
                  <a:pt x="22" y="225"/>
                </a:cubicBezTo>
                <a:cubicBezTo>
                  <a:pt x="14" y="220"/>
                  <a:pt x="14" y="219"/>
                  <a:pt x="12" y="219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67"/>
                  <a:pt x="0" y="267"/>
                  <a:pt x="0" y="267"/>
                </a:cubicBezTo>
                <a:cubicBezTo>
                  <a:pt x="227" y="267"/>
                  <a:pt x="227" y="267"/>
                  <a:pt x="227" y="267"/>
                </a:cubicBezTo>
                <a:cubicBezTo>
                  <a:pt x="227" y="310"/>
                  <a:pt x="227" y="310"/>
                  <a:pt x="227" y="310"/>
                </a:cubicBezTo>
                <a:cubicBezTo>
                  <a:pt x="227" y="311"/>
                  <a:pt x="227" y="311"/>
                  <a:pt x="227" y="311"/>
                </a:cubicBezTo>
                <a:cubicBezTo>
                  <a:pt x="226" y="321"/>
                  <a:pt x="219" y="327"/>
                  <a:pt x="214" y="333"/>
                </a:cubicBezTo>
                <a:cubicBezTo>
                  <a:pt x="210" y="339"/>
                  <a:pt x="206" y="344"/>
                  <a:pt x="206" y="352"/>
                </a:cubicBezTo>
                <a:cubicBezTo>
                  <a:pt x="206" y="360"/>
                  <a:pt x="208" y="368"/>
                  <a:pt x="213" y="374"/>
                </a:cubicBezTo>
                <a:cubicBezTo>
                  <a:pt x="217" y="379"/>
                  <a:pt x="224" y="383"/>
                  <a:pt x="237" y="383"/>
                </a:cubicBezTo>
                <a:cubicBezTo>
                  <a:pt x="250" y="383"/>
                  <a:pt x="256" y="379"/>
                  <a:pt x="261" y="374"/>
                </a:cubicBezTo>
                <a:cubicBezTo>
                  <a:pt x="265" y="368"/>
                  <a:pt x="267" y="360"/>
                  <a:pt x="267" y="352"/>
                </a:cubicBezTo>
                <a:cubicBezTo>
                  <a:pt x="267" y="345"/>
                  <a:pt x="264" y="339"/>
                  <a:pt x="260" y="333"/>
                </a:cubicBezTo>
                <a:cubicBezTo>
                  <a:pt x="256" y="328"/>
                  <a:pt x="250" y="321"/>
                  <a:pt x="250" y="312"/>
                </a:cubicBezTo>
                <a:cubicBezTo>
                  <a:pt x="250" y="267"/>
                  <a:pt x="250" y="267"/>
                  <a:pt x="250" y="267"/>
                </a:cubicBezTo>
                <a:cubicBezTo>
                  <a:pt x="422" y="267"/>
                  <a:pt x="422" y="267"/>
                  <a:pt x="422" y="267"/>
                </a:cubicBezTo>
                <a:cubicBezTo>
                  <a:pt x="446" y="244"/>
                  <a:pt x="461" y="217"/>
                  <a:pt x="461" y="187"/>
                </a:cubicBezTo>
                <a:cubicBezTo>
                  <a:pt x="461" y="156"/>
                  <a:pt x="445" y="128"/>
                  <a:pt x="420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b="1" dirty="0">
              <a:solidFill>
                <a:srgbClr val="FF0000"/>
              </a:solidFill>
              <a:latin typeface="Roboto Bold" charset="0"/>
            </a:endParaRPr>
          </a:p>
        </p:txBody>
      </p:sp>
      <p:sp>
        <p:nvSpPr>
          <p:cNvPr id="51" name="Freeform 11"/>
          <p:cNvSpPr>
            <a:spLocks/>
          </p:cNvSpPr>
          <p:nvPr/>
        </p:nvSpPr>
        <p:spPr bwMode="auto">
          <a:xfrm>
            <a:off x="8272677" y="7082557"/>
            <a:ext cx="973442" cy="2364985"/>
          </a:xfrm>
          <a:custGeom>
            <a:avLst/>
            <a:gdLst>
              <a:gd name="T0" fmla="*/ 142 w 258"/>
              <a:gd name="T1" fmla="*/ 71 h 626"/>
              <a:gd name="T2" fmla="*/ 152 w 258"/>
              <a:gd name="T3" fmla="*/ 49 h 626"/>
              <a:gd name="T4" fmla="*/ 160 w 258"/>
              <a:gd name="T5" fmla="*/ 31 h 626"/>
              <a:gd name="T6" fmla="*/ 153 w 258"/>
              <a:gd name="T7" fmla="*/ 9 h 626"/>
              <a:gd name="T8" fmla="*/ 129 w 258"/>
              <a:gd name="T9" fmla="*/ 0 h 626"/>
              <a:gd name="T10" fmla="*/ 105 w 258"/>
              <a:gd name="T11" fmla="*/ 9 h 626"/>
              <a:gd name="T12" fmla="*/ 99 w 258"/>
              <a:gd name="T13" fmla="*/ 31 h 626"/>
              <a:gd name="T14" fmla="*/ 107 w 258"/>
              <a:gd name="T15" fmla="*/ 49 h 626"/>
              <a:gd name="T16" fmla="*/ 119 w 258"/>
              <a:gd name="T17" fmla="*/ 72 h 626"/>
              <a:gd name="T18" fmla="*/ 119 w 258"/>
              <a:gd name="T19" fmla="*/ 72 h 626"/>
              <a:gd name="T20" fmla="*/ 119 w 258"/>
              <a:gd name="T21" fmla="*/ 110 h 626"/>
              <a:gd name="T22" fmla="*/ 0 w 258"/>
              <a:gd name="T23" fmla="*/ 110 h 626"/>
              <a:gd name="T24" fmla="*/ 0 w 258"/>
              <a:gd name="T25" fmla="*/ 156 h 626"/>
              <a:gd name="T26" fmla="*/ 9 w 258"/>
              <a:gd name="T27" fmla="*/ 156 h 626"/>
              <a:gd name="T28" fmla="*/ 20 w 258"/>
              <a:gd name="T29" fmla="*/ 148 h 626"/>
              <a:gd name="T30" fmla="*/ 51 w 258"/>
              <a:gd name="T31" fmla="*/ 136 h 626"/>
              <a:gd name="T32" fmla="*/ 86 w 258"/>
              <a:gd name="T33" fmla="*/ 147 h 626"/>
              <a:gd name="T34" fmla="*/ 103 w 258"/>
              <a:gd name="T35" fmla="*/ 186 h 626"/>
              <a:gd name="T36" fmla="*/ 86 w 258"/>
              <a:gd name="T37" fmla="*/ 226 h 626"/>
              <a:gd name="T38" fmla="*/ 51 w 258"/>
              <a:gd name="T39" fmla="*/ 237 h 626"/>
              <a:gd name="T40" fmla="*/ 21 w 258"/>
              <a:gd name="T41" fmla="*/ 226 h 626"/>
              <a:gd name="T42" fmla="*/ 11 w 258"/>
              <a:gd name="T43" fmla="*/ 219 h 626"/>
              <a:gd name="T44" fmla="*/ 0 w 258"/>
              <a:gd name="T45" fmla="*/ 219 h 626"/>
              <a:gd name="T46" fmla="*/ 0 w 258"/>
              <a:gd name="T47" fmla="*/ 501 h 626"/>
              <a:gd name="T48" fmla="*/ 158 w 258"/>
              <a:gd name="T49" fmla="*/ 533 h 626"/>
              <a:gd name="T50" fmla="*/ 241 w 258"/>
              <a:gd name="T51" fmla="*/ 617 h 626"/>
              <a:gd name="T52" fmla="*/ 258 w 258"/>
              <a:gd name="T53" fmla="*/ 626 h 626"/>
              <a:gd name="T54" fmla="*/ 258 w 258"/>
              <a:gd name="T55" fmla="*/ 377 h 626"/>
              <a:gd name="T56" fmla="*/ 244 w 258"/>
              <a:gd name="T57" fmla="*/ 377 h 626"/>
              <a:gd name="T58" fmla="*/ 234 w 258"/>
              <a:gd name="T59" fmla="*/ 383 h 626"/>
              <a:gd name="T60" fmla="*/ 204 w 258"/>
              <a:gd name="T61" fmla="*/ 394 h 626"/>
              <a:gd name="T62" fmla="*/ 169 w 258"/>
              <a:gd name="T63" fmla="*/ 383 h 626"/>
              <a:gd name="T64" fmla="*/ 153 w 258"/>
              <a:gd name="T65" fmla="*/ 343 h 626"/>
              <a:gd name="T66" fmla="*/ 169 w 258"/>
              <a:gd name="T67" fmla="*/ 304 h 626"/>
              <a:gd name="T68" fmla="*/ 204 w 258"/>
              <a:gd name="T69" fmla="*/ 293 h 626"/>
              <a:gd name="T70" fmla="*/ 235 w 258"/>
              <a:gd name="T71" fmla="*/ 306 h 626"/>
              <a:gd name="T72" fmla="*/ 246 w 258"/>
              <a:gd name="T73" fmla="*/ 314 h 626"/>
              <a:gd name="T74" fmla="*/ 258 w 258"/>
              <a:gd name="T75" fmla="*/ 314 h 626"/>
              <a:gd name="T76" fmla="*/ 258 w 258"/>
              <a:gd name="T77" fmla="*/ 110 h 626"/>
              <a:gd name="T78" fmla="*/ 142 w 258"/>
              <a:gd name="T79" fmla="*/ 110 h 626"/>
              <a:gd name="T80" fmla="*/ 142 w 258"/>
              <a:gd name="T81" fmla="*/ 71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58" h="626">
                <a:moveTo>
                  <a:pt x="142" y="71"/>
                </a:moveTo>
                <a:cubicBezTo>
                  <a:pt x="142" y="61"/>
                  <a:pt x="148" y="55"/>
                  <a:pt x="152" y="49"/>
                </a:cubicBezTo>
                <a:cubicBezTo>
                  <a:pt x="157" y="44"/>
                  <a:pt x="160" y="38"/>
                  <a:pt x="160" y="31"/>
                </a:cubicBezTo>
                <a:cubicBezTo>
                  <a:pt x="160" y="23"/>
                  <a:pt x="158" y="14"/>
                  <a:pt x="153" y="9"/>
                </a:cubicBezTo>
                <a:cubicBezTo>
                  <a:pt x="149" y="3"/>
                  <a:pt x="142" y="0"/>
                  <a:pt x="129" y="0"/>
                </a:cubicBezTo>
                <a:cubicBezTo>
                  <a:pt x="116" y="0"/>
                  <a:pt x="109" y="4"/>
                  <a:pt x="105" y="9"/>
                </a:cubicBezTo>
                <a:cubicBezTo>
                  <a:pt x="101" y="15"/>
                  <a:pt x="99" y="22"/>
                  <a:pt x="99" y="31"/>
                </a:cubicBezTo>
                <a:cubicBezTo>
                  <a:pt x="99" y="38"/>
                  <a:pt x="102" y="43"/>
                  <a:pt x="107" y="49"/>
                </a:cubicBezTo>
                <a:cubicBezTo>
                  <a:pt x="111" y="55"/>
                  <a:pt x="118" y="6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110"/>
                  <a:pt x="119" y="110"/>
                  <a:pt x="119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56"/>
                  <a:pt x="0" y="156"/>
                  <a:pt x="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11" y="156"/>
                  <a:pt x="13" y="154"/>
                  <a:pt x="20" y="148"/>
                </a:cubicBezTo>
                <a:cubicBezTo>
                  <a:pt x="27" y="143"/>
                  <a:pt x="38" y="136"/>
                  <a:pt x="51" y="136"/>
                </a:cubicBezTo>
                <a:cubicBezTo>
                  <a:pt x="63" y="136"/>
                  <a:pt x="76" y="138"/>
                  <a:pt x="86" y="147"/>
                </a:cubicBezTo>
                <a:cubicBezTo>
                  <a:pt x="96" y="155"/>
                  <a:pt x="102" y="169"/>
                  <a:pt x="103" y="186"/>
                </a:cubicBezTo>
                <a:cubicBezTo>
                  <a:pt x="103" y="203"/>
                  <a:pt x="96" y="218"/>
                  <a:pt x="86" y="226"/>
                </a:cubicBezTo>
                <a:cubicBezTo>
                  <a:pt x="75" y="235"/>
                  <a:pt x="63" y="237"/>
                  <a:pt x="51" y="237"/>
                </a:cubicBezTo>
                <a:cubicBezTo>
                  <a:pt x="38" y="237"/>
                  <a:pt x="28" y="231"/>
                  <a:pt x="21" y="226"/>
                </a:cubicBezTo>
                <a:cubicBezTo>
                  <a:pt x="13" y="220"/>
                  <a:pt x="13" y="219"/>
                  <a:pt x="11" y="219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501"/>
                  <a:pt x="0" y="501"/>
                  <a:pt x="0" y="501"/>
                </a:cubicBezTo>
                <a:cubicBezTo>
                  <a:pt x="82" y="500"/>
                  <a:pt x="113" y="502"/>
                  <a:pt x="158" y="533"/>
                </a:cubicBezTo>
                <a:cubicBezTo>
                  <a:pt x="241" y="617"/>
                  <a:pt x="241" y="617"/>
                  <a:pt x="241" y="617"/>
                </a:cubicBezTo>
                <a:cubicBezTo>
                  <a:pt x="246" y="621"/>
                  <a:pt x="252" y="624"/>
                  <a:pt x="258" y="626"/>
                </a:cubicBezTo>
                <a:cubicBezTo>
                  <a:pt x="258" y="377"/>
                  <a:pt x="258" y="377"/>
                  <a:pt x="258" y="377"/>
                </a:cubicBezTo>
                <a:cubicBezTo>
                  <a:pt x="244" y="377"/>
                  <a:pt x="244" y="377"/>
                  <a:pt x="244" y="377"/>
                </a:cubicBezTo>
                <a:cubicBezTo>
                  <a:pt x="242" y="377"/>
                  <a:pt x="242" y="377"/>
                  <a:pt x="234" y="383"/>
                </a:cubicBezTo>
                <a:cubicBezTo>
                  <a:pt x="227" y="388"/>
                  <a:pt x="217" y="394"/>
                  <a:pt x="204" y="394"/>
                </a:cubicBezTo>
                <a:cubicBezTo>
                  <a:pt x="192" y="394"/>
                  <a:pt x="180" y="392"/>
                  <a:pt x="169" y="383"/>
                </a:cubicBezTo>
                <a:cubicBezTo>
                  <a:pt x="160" y="376"/>
                  <a:pt x="152" y="360"/>
                  <a:pt x="153" y="343"/>
                </a:cubicBezTo>
                <a:cubicBezTo>
                  <a:pt x="153" y="327"/>
                  <a:pt x="160" y="312"/>
                  <a:pt x="169" y="304"/>
                </a:cubicBezTo>
                <a:cubicBezTo>
                  <a:pt x="180" y="296"/>
                  <a:pt x="192" y="293"/>
                  <a:pt x="204" y="293"/>
                </a:cubicBezTo>
                <a:cubicBezTo>
                  <a:pt x="217" y="293"/>
                  <a:pt x="228" y="300"/>
                  <a:pt x="235" y="306"/>
                </a:cubicBezTo>
                <a:cubicBezTo>
                  <a:pt x="243" y="312"/>
                  <a:pt x="244" y="313"/>
                  <a:pt x="246" y="314"/>
                </a:cubicBezTo>
                <a:cubicBezTo>
                  <a:pt x="258" y="314"/>
                  <a:pt x="258" y="314"/>
                  <a:pt x="258" y="314"/>
                </a:cubicBezTo>
                <a:cubicBezTo>
                  <a:pt x="258" y="110"/>
                  <a:pt x="258" y="110"/>
                  <a:pt x="258" y="110"/>
                </a:cubicBezTo>
                <a:cubicBezTo>
                  <a:pt x="142" y="110"/>
                  <a:pt x="142" y="110"/>
                  <a:pt x="142" y="110"/>
                </a:cubicBezTo>
                <a:lnTo>
                  <a:pt x="142" y="7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b="1" dirty="0">
              <a:solidFill>
                <a:srgbClr val="FF0000"/>
              </a:solidFill>
              <a:latin typeface="Roboto Bold" charset="0"/>
            </a:endParaRPr>
          </a:p>
        </p:txBody>
      </p:sp>
      <p:sp>
        <p:nvSpPr>
          <p:cNvPr id="52" name="Freeform 12"/>
          <p:cNvSpPr>
            <a:spLocks/>
          </p:cNvSpPr>
          <p:nvPr/>
        </p:nvSpPr>
        <p:spPr bwMode="auto">
          <a:xfrm>
            <a:off x="8922170" y="7082558"/>
            <a:ext cx="1879859" cy="2376155"/>
          </a:xfrm>
          <a:custGeom>
            <a:avLst/>
            <a:gdLst>
              <a:gd name="T0" fmla="*/ 488 w 498"/>
              <a:gd name="T1" fmla="*/ 130 h 629"/>
              <a:gd name="T2" fmla="*/ 466 w 498"/>
              <a:gd name="T3" fmla="*/ 124 h 629"/>
              <a:gd name="T4" fmla="*/ 448 w 498"/>
              <a:gd name="T5" fmla="*/ 132 h 629"/>
              <a:gd name="T6" fmla="*/ 426 w 498"/>
              <a:gd name="T7" fmla="*/ 144 h 629"/>
              <a:gd name="T8" fmla="*/ 425 w 498"/>
              <a:gd name="T9" fmla="*/ 144 h 629"/>
              <a:gd name="T10" fmla="*/ 390 w 498"/>
              <a:gd name="T11" fmla="*/ 144 h 629"/>
              <a:gd name="T12" fmla="*/ 390 w 498"/>
              <a:gd name="T13" fmla="*/ 110 h 629"/>
              <a:gd name="T14" fmla="*/ 263 w 498"/>
              <a:gd name="T15" fmla="*/ 110 h 629"/>
              <a:gd name="T16" fmla="*/ 263 w 498"/>
              <a:gd name="T17" fmla="*/ 71 h 629"/>
              <a:gd name="T18" fmla="*/ 273 w 498"/>
              <a:gd name="T19" fmla="*/ 49 h 629"/>
              <a:gd name="T20" fmla="*/ 280 w 498"/>
              <a:gd name="T21" fmla="*/ 31 h 629"/>
              <a:gd name="T22" fmla="*/ 274 w 498"/>
              <a:gd name="T23" fmla="*/ 9 h 629"/>
              <a:gd name="T24" fmla="*/ 250 w 498"/>
              <a:gd name="T25" fmla="*/ 0 h 629"/>
              <a:gd name="T26" fmla="*/ 226 w 498"/>
              <a:gd name="T27" fmla="*/ 9 h 629"/>
              <a:gd name="T28" fmla="*/ 219 w 498"/>
              <a:gd name="T29" fmla="*/ 31 h 629"/>
              <a:gd name="T30" fmla="*/ 227 w 498"/>
              <a:gd name="T31" fmla="*/ 49 h 629"/>
              <a:gd name="T32" fmla="*/ 240 w 498"/>
              <a:gd name="T33" fmla="*/ 72 h 629"/>
              <a:gd name="T34" fmla="*/ 240 w 498"/>
              <a:gd name="T35" fmla="*/ 72 h 629"/>
              <a:gd name="T36" fmla="*/ 240 w 498"/>
              <a:gd name="T37" fmla="*/ 110 h 629"/>
              <a:gd name="T38" fmla="*/ 110 w 498"/>
              <a:gd name="T39" fmla="*/ 110 h 629"/>
              <a:gd name="T40" fmla="*/ 110 w 498"/>
              <a:gd name="T41" fmla="*/ 334 h 629"/>
              <a:gd name="T42" fmla="*/ 73 w 498"/>
              <a:gd name="T43" fmla="*/ 334 h 629"/>
              <a:gd name="T44" fmla="*/ 72 w 498"/>
              <a:gd name="T45" fmla="*/ 334 h 629"/>
              <a:gd name="T46" fmla="*/ 50 w 498"/>
              <a:gd name="T47" fmla="*/ 321 h 629"/>
              <a:gd name="T48" fmla="*/ 32 w 498"/>
              <a:gd name="T49" fmla="*/ 313 h 629"/>
              <a:gd name="T50" fmla="*/ 10 w 498"/>
              <a:gd name="T51" fmla="*/ 320 h 629"/>
              <a:gd name="T52" fmla="*/ 1 w 498"/>
              <a:gd name="T53" fmla="*/ 344 h 629"/>
              <a:gd name="T54" fmla="*/ 10 w 498"/>
              <a:gd name="T55" fmla="*/ 368 h 629"/>
              <a:gd name="T56" fmla="*/ 32 w 498"/>
              <a:gd name="T57" fmla="*/ 374 h 629"/>
              <a:gd name="T58" fmla="*/ 50 w 498"/>
              <a:gd name="T59" fmla="*/ 367 h 629"/>
              <a:gd name="T60" fmla="*/ 72 w 498"/>
              <a:gd name="T61" fmla="*/ 356 h 629"/>
              <a:gd name="T62" fmla="*/ 110 w 498"/>
              <a:gd name="T63" fmla="*/ 356 h 629"/>
              <a:gd name="T64" fmla="*/ 110 w 498"/>
              <a:gd name="T65" fmla="*/ 626 h 629"/>
              <a:gd name="T66" fmla="*/ 390 w 498"/>
              <a:gd name="T67" fmla="*/ 629 h 629"/>
              <a:gd name="T68" fmla="*/ 390 w 498"/>
              <a:gd name="T69" fmla="*/ 574 h 629"/>
              <a:gd name="T70" fmla="*/ 378 w 498"/>
              <a:gd name="T71" fmla="*/ 574 h 629"/>
              <a:gd name="T72" fmla="*/ 368 w 498"/>
              <a:gd name="T73" fmla="*/ 580 h 629"/>
              <a:gd name="T74" fmla="*/ 338 w 498"/>
              <a:gd name="T75" fmla="*/ 591 h 629"/>
              <a:gd name="T76" fmla="*/ 303 w 498"/>
              <a:gd name="T77" fmla="*/ 580 h 629"/>
              <a:gd name="T78" fmla="*/ 287 w 498"/>
              <a:gd name="T79" fmla="*/ 540 h 629"/>
              <a:gd name="T80" fmla="*/ 303 w 498"/>
              <a:gd name="T81" fmla="*/ 501 h 629"/>
              <a:gd name="T82" fmla="*/ 338 w 498"/>
              <a:gd name="T83" fmla="*/ 490 h 629"/>
              <a:gd name="T84" fmla="*/ 369 w 498"/>
              <a:gd name="T85" fmla="*/ 503 h 629"/>
              <a:gd name="T86" fmla="*/ 380 w 498"/>
              <a:gd name="T87" fmla="*/ 511 h 629"/>
              <a:gd name="T88" fmla="*/ 390 w 498"/>
              <a:gd name="T89" fmla="*/ 511 h 629"/>
              <a:gd name="T90" fmla="*/ 390 w 498"/>
              <a:gd name="T91" fmla="*/ 377 h 629"/>
              <a:gd name="T92" fmla="*/ 378 w 498"/>
              <a:gd name="T93" fmla="*/ 377 h 629"/>
              <a:gd name="T94" fmla="*/ 368 w 498"/>
              <a:gd name="T95" fmla="*/ 383 h 629"/>
              <a:gd name="T96" fmla="*/ 338 w 498"/>
              <a:gd name="T97" fmla="*/ 394 h 629"/>
              <a:gd name="T98" fmla="*/ 303 w 498"/>
              <a:gd name="T99" fmla="*/ 383 h 629"/>
              <a:gd name="T100" fmla="*/ 287 w 498"/>
              <a:gd name="T101" fmla="*/ 343 h 629"/>
              <a:gd name="T102" fmla="*/ 303 w 498"/>
              <a:gd name="T103" fmla="*/ 304 h 629"/>
              <a:gd name="T104" fmla="*/ 338 w 498"/>
              <a:gd name="T105" fmla="*/ 293 h 629"/>
              <a:gd name="T106" fmla="*/ 369 w 498"/>
              <a:gd name="T107" fmla="*/ 306 h 629"/>
              <a:gd name="T108" fmla="*/ 380 w 498"/>
              <a:gd name="T109" fmla="*/ 314 h 629"/>
              <a:gd name="T110" fmla="*/ 390 w 498"/>
              <a:gd name="T111" fmla="*/ 314 h 629"/>
              <a:gd name="T112" fmla="*/ 390 w 498"/>
              <a:gd name="T113" fmla="*/ 167 h 629"/>
              <a:gd name="T114" fmla="*/ 426 w 498"/>
              <a:gd name="T115" fmla="*/ 167 h 629"/>
              <a:gd name="T116" fmla="*/ 448 w 498"/>
              <a:gd name="T117" fmla="*/ 177 h 629"/>
              <a:gd name="T118" fmla="*/ 466 w 498"/>
              <a:gd name="T119" fmla="*/ 185 h 629"/>
              <a:gd name="T120" fmla="*/ 488 w 498"/>
              <a:gd name="T121" fmla="*/ 178 h 629"/>
              <a:gd name="T122" fmla="*/ 497 w 498"/>
              <a:gd name="T123" fmla="*/ 154 h 629"/>
              <a:gd name="T124" fmla="*/ 488 w 498"/>
              <a:gd name="T125" fmla="*/ 130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98" h="629">
                <a:moveTo>
                  <a:pt x="488" y="130"/>
                </a:moveTo>
                <a:cubicBezTo>
                  <a:pt x="483" y="126"/>
                  <a:pt x="475" y="124"/>
                  <a:pt x="466" y="124"/>
                </a:cubicBezTo>
                <a:cubicBezTo>
                  <a:pt x="459" y="124"/>
                  <a:pt x="454" y="127"/>
                  <a:pt x="448" y="132"/>
                </a:cubicBezTo>
                <a:cubicBezTo>
                  <a:pt x="442" y="136"/>
                  <a:pt x="436" y="143"/>
                  <a:pt x="426" y="144"/>
                </a:cubicBezTo>
                <a:cubicBezTo>
                  <a:pt x="425" y="144"/>
                  <a:pt x="425" y="144"/>
                  <a:pt x="425" y="144"/>
                </a:cubicBezTo>
                <a:cubicBezTo>
                  <a:pt x="390" y="144"/>
                  <a:pt x="390" y="144"/>
                  <a:pt x="390" y="144"/>
                </a:cubicBezTo>
                <a:cubicBezTo>
                  <a:pt x="390" y="110"/>
                  <a:pt x="390" y="110"/>
                  <a:pt x="390" y="110"/>
                </a:cubicBezTo>
                <a:cubicBezTo>
                  <a:pt x="263" y="110"/>
                  <a:pt x="263" y="110"/>
                  <a:pt x="263" y="110"/>
                </a:cubicBezTo>
                <a:cubicBezTo>
                  <a:pt x="263" y="71"/>
                  <a:pt x="263" y="71"/>
                  <a:pt x="263" y="71"/>
                </a:cubicBezTo>
                <a:cubicBezTo>
                  <a:pt x="263" y="61"/>
                  <a:pt x="269" y="55"/>
                  <a:pt x="273" y="49"/>
                </a:cubicBezTo>
                <a:cubicBezTo>
                  <a:pt x="277" y="44"/>
                  <a:pt x="280" y="38"/>
                  <a:pt x="280" y="31"/>
                </a:cubicBezTo>
                <a:cubicBezTo>
                  <a:pt x="280" y="23"/>
                  <a:pt x="278" y="14"/>
                  <a:pt x="274" y="9"/>
                </a:cubicBezTo>
                <a:cubicBezTo>
                  <a:pt x="270" y="3"/>
                  <a:pt x="263" y="0"/>
                  <a:pt x="250" y="0"/>
                </a:cubicBezTo>
                <a:cubicBezTo>
                  <a:pt x="237" y="0"/>
                  <a:pt x="230" y="4"/>
                  <a:pt x="226" y="9"/>
                </a:cubicBezTo>
                <a:cubicBezTo>
                  <a:pt x="221" y="15"/>
                  <a:pt x="219" y="22"/>
                  <a:pt x="219" y="31"/>
                </a:cubicBezTo>
                <a:cubicBezTo>
                  <a:pt x="219" y="38"/>
                  <a:pt x="223" y="43"/>
                  <a:pt x="227" y="49"/>
                </a:cubicBezTo>
                <a:cubicBezTo>
                  <a:pt x="232" y="55"/>
                  <a:pt x="239" y="62"/>
                  <a:pt x="240" y="72"/>
                </a:cubicBezTo>
                <a:cubicBezTo>
                  <a:pt x="240" y="72"/>
                  <a:pt x="240" y="72"/>
                  <a:pt x="240" y="72"/>
                </a:cubicBezTo>
                <a:cubicBezTo>
                  <a:pt x="240" y="110"/>
                  <a:pt x="240" y="110"/>
                  <a:pt x="24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110" y="334"/>
                  <a:pt x="110" y="334"/>
                  <a:pt x="110" y="334"/>
                </a:cubicBezTo>
                <a:cubicBezTo>
                  <a:pt x="73" y="334"/>
                  <a:pt x="73" y="334"/>
                  <a:pt x="73" y="334"/>
                </a:cubicBezTo>
                <a:cubicBezTo>
                  <a:pt x="73" y="334"/>
                  <a:pt x="73" y="334"/>
                  <a:pt x="72" y="334"/>
                </a:cubicBezTo>
                <a:cubicBezTo>
                  <a:pt x="62" y="333"/>
                  <a:pt x="56" y="326"/>
                  <a:pt x="50" y="321"/>
                </a:cubicBezTo>
                <a:cubicBezTo>
                  <a:pt x="44" y="316"/>
                  <a:pt x="39" y="313"/>
                  <a:pt x="32" y="313"/>
                </a:cubicBezTo>
                <a:cubicBezTo>
                  <a:pt x="23" y="313"/>
                  <a:pt x="15" y="315"/>
                  <a:pt x="10" y="320"/>
                </a:cubicBezTo>
                <a:cubicBezTo>
                  <a:pt x="5" y="324"/>
                  <a:pt x="1" y="331"/>
                  <a:pt x="1" y="344"/>
                </a:cubicBezTo>
                <a:cubicBezTo>
                  <a:pt x="0" y="357"/>
                  <a:pt x="4" y="363"/>
                  <a:pt x="10" y="368"/>
                </a:cubicBezTo>
                <a:cubicBezTo>
                  <a:pt x="15" y="372"/>
                  <a:pt x="23" y="374"/>
                  <a:pt x="32" y="374"/>
                </a:cubicBezTo>
                <a:cubicBezTo>
                  <a:pt x="39" y="374"/>
                  <a:pt x="44" y="371"/>
                  <a:pt x="50" y="367"/>
                </a:cubicBezTo>
                <a:cubicBezTo>
                  <a:pt x="56" y="363"/>
                  <a:pt x="62" y="356"/>
                  <a:pt x="72" y="356"/>
                </a:cubicBezTo>
                <a:cubicBezTo>
                  <a:pt x="110" y="356"/>
                  <a:pt x="110" y="356"/>
                  <a:pt x="110" y="356"/>
                </a:cubicBezTo>
                <a:cubicBezTo>
                  <a:pt x="110" y="626"/>
                  <a:pt x="110" y="626"/>
                  <a:pt x="110" y="626"/>
                </a:cubicBezTo>
                <a:cubicBezTo>
                  <a:pt x="138" y="627"/>
                  <a:pt x="390" y="629"/>
                  <a:pt x="390" y="629"/>
                </a:cubicBezTo>
                <a:cubicBezTo>
                  <a:pt x="390" y="574"/>
                  <a:pt x="390" y="574"/>
                  <a:pt x="390" y="574"/>
                </a:cubicBezTo>
                <a:cubicBezTo>
                  <a:pt x="378" y="574"/>
                  <a:pt x="378" y="574"/>
                  <a:pt x="378" y="574"/>
                </a:cubicBezTo>
                <a:cubicBezTo>
                  <a:pt x="376" y="574"/>
                  <a:pt x="376" y="574"/>
                  <a:pt x="368" y="580"/>
                </a:cubicBezTo>
                <a:cubicBezTo>
                  <a:pt x="361" y="585"/>
                  <a:pt x="351" y="591"/>
                  <a:pt x="338" y="591"/>
                </a:cubicBezTo>
                <a:cubicBezTo>
                  <a:pt x="326" y="591"/>
                  <a:pt x="314" y="589"/>
                  <a:pt x="303" y="580"/>
                </a:cubicBezTo>
                <a:cubicBezTo>
                  <a:pt x="294" y="573"/>
                  <a:pt x="286" y="557"/>
                  <a:pt x="287" y="540"/>
                </a:cubicBezTo>
                <a:cubicBezTo>
                  <a:pt x="287" y="524"/>
                  <a:pt x="294" y="509"/>
                  <a:pt x="303" y="501"/>
                </a:cubicBezTo>
                <a:cubicBezTo>
                  <a:pt x="314" y="493"/>
                  <a:pt x="326" y="490"/>
                  <a:pt x="338" y="490"/>
                </a:cubicBezTo>
                <a:cubicBezTo>
                  <a:pt x="351" y="490"/>
                  <a:pt x="362" y="497"/>
                  <a:pt x="369" y="503"/>
                </a:cubicBezTo>
                <a:cubicBezTo>
                  <a:pt x="377" y="509"/>
                  <a:pt x="378" y="510"/>
                  <a:pt x="380" y="511"/>
                </a:cubicBezTo>
                <a:cubicBezTo>
                  <a:pt x="390" y="511"/>
                  <a:pt x="390" y="511"/>
                  <a:pt x="390" y="511"/>
                </a:cubicBezTo>
                <a:cubicBezTo>
                  <a:pt x="390" y="377"/>
                  <a:pt x="390" y="377"/>
                  <a:pt x="390" y="377"/>
                </a:cubicBezTo>
                <a:cubicBezTo>
                  <a:pt x="378" y="377"/>
                  <a:pt x="378" y="377"/>
                  <a:pt x="378" y="377"/>
                </a:cubicBezTo>
                <a:cubicBezTo>
                  <a:pt x="376" y="377"/>
                  <a:pt x="376" y="377"/>
                  <a:pt x="368" y="383"/>
                </a:cubicBezTo>
                <a:cubicBezTo>
                  <a:pt x="361" y="388"/>
                  <a:pt x="351" y="394"/>
                  <a:pt x="338" y="394"/>
                </a:cubicBezTo>
                <a:cubicBezTo>
                  <a:pt x="326" y="394"/>
                  <a:pt x="314" y="392"/>
                  <a:pt x="303" y="383"/>
                </a:cubicBezTo>
                <a:cubicBezTo>
                  <a:pt x="294" y="376"/>
                  <a:pt x="286" y="360"/>
                  <a:pt x="287" y="343"/>
                </a:cubicBezTo>
                <a:cubicBezTo>
                  <a:pt x="287" y="327"/>
                  <a:pt x="294" y="312"/>
                  <a:pt x="303" y="304"/>
                </a:cubicBezTo>
                <a:cubicBezTo>
                  <a:pt x="314" y="296"/>
                  <a:pt x="326" y="293"/>
                  <a:pt x="338" y="293"/>
                </a:cubicBezTo>
                <a:cubicBezTo>
                  <a:pt x="351" y="293"/>
                  <a:pt x="362" y="300"/>
                  <a:pt x="369" y="306"/>
                </a:cubicBezTo>
                <a:cubicBezTo>
                  <a:pt x="377" y="312"/>
                  <a:pt x="378" y="313"/>
                  <a:pt x="380" y="314"/>
                </a:cubicBezTo>
                <a:cubicBezTo>
                  <a:pt x="390" y="314"/>
                  <a:pt x="390" y="314"/>
                  <a:pt x="390" y="314"/>
                </a:cubicBezTo>
                <a:cubicBezTo>
                  <a:pt x="390" y="167"/>
                  <a:pt x="390" y="167"/>
                  <a:pt x="390" y="167"/>
                </a:cubicBezTo>
                <a:cubicBezTo>
                  <a:pt x="426" y="167"/>
                  <a:pt x="426" y="167"/>
                  <a:pt x="426" y="167"/>
                </a:cubicBezTo>
                <a:cubicBezTo>
                  <a:pt x="436" y="167"/>
                  <a:pt x="442" y="173"/>
                  <a:pt x="448" y="177"/>
                </a:cubicBezTo>
                <a:cubicBezTo>
                  <a:pt x="454" y="181"/>
                  <a:pt x="459" y="185"/>
                  <a:pt x="466" y="185"/>
                </a:cubicBezTo>
                <a:cubicBezTo>
                  <a:pt x="475" y="185"/>
                  <a:pt x="483" y="183"/>
                  <a:pt x="488" y="178"/>
                </a:cubicBezTo>
                <a:cubicBezTo>
                  <a:pt x="494" y="174"/>
                  <a:pt x="498" y="167"/>
                  <a:pt x="497" y="154"/>
                </a:cubicBezTo>
                <a:cubicBezTo>
                  <a:pt x="497" y="141"/>
                  <a:pt x="493" y="134"/>
                  <a:pt x="488" y="1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b="1" dirty="0">
              <a:solidFill>
                <a:srgbClr val="FF0000"/>
              </a:solidFill>
              <a:latin typeface="Roboto Bold" charset="0"/>
            </a:endParaRPr>
          </a:p>
        </p:txBody>
      </p:sp>
      <p:sp>
        <p:nvSpPr>
          <p:cNvPr id="53" name="Freeform 13"/>
          <p:cNvSpPr>
            <a:spLocks/>
          </p:cNvSpPr>
          <p:nvPr/>
        </p:nvSpPr>
        <p:spPr bwMode="auto">
          <a:xfrm>
            <a:off x="10077533" y="8060786"/>
            <a:ext cx="2072953" cy="643109"/>
          </a:xfrm>
          <a:custGeom>
            <a:avLst/>
            <a:gdLst>
              <a:gd name="T0" fmla="*/ 514 w 549"/>
              <a:gd name="T1" fmla="*/ 0 h 170"/>
              <a:gd name="T2" fmla="*/ 378 w 549"/>
              <a:gd name="T3" fmla="*/ 0 h 170"/>
              <a:gd name="T4" fmla="*/ 378 w 549"/>
              <a:gd name="T5" fmla="*/ 21 h 170"/>
              <a:gd name="T6" fmla="*/ 384 w 549"/>
              <a:gd name="T7" fmla="*/ 31 h 170"/>
              <a:gd name="T8" fmla="*/ 395 w 549"/>
              <a:gd name="T9" fmla="*/ 61 h 170"/>
              <a:gd name="T10" fmla="*/ 384 w 549"/>
              <a:gd name="T11" fmla="*/ 95 h 170"/>
              <a:gd name="T12" fmla="*/ 344 w 549"/>
              <a:gd name="T13" fmla="*/ 112 h 170"/>
              <a:gd name="T14" fmla="*/ 305 w 549"/>
              <a:gd name="T15" fmla="*/ 95 h 170"/>
              <a:gd name="T16" fmla="*/ 294 w 549"/>
              <a:gd name="T17" fmla="*/ 61 h 170"/>
              <a:gd name="T18" fmla="*/ 307 w 549"/>
              <a:gd name="T19" fmla="*/ 30 h 170"/>
              <a:gd name="T20" fmla="*/ 315 w 549"/>
              <a:gd name="T21" fmla="*/ 18 h 170"/>
              <a:gd name="T22" fmla="*/ 315 w 549"/>
              <a:gd name="T23" fmla="*/ 0 h 170"/>
              <a:gd name="T24" fmla="*/ 108 w 549"/>
              <a:gd name="T25" fmla="*/ 0 h 170"/>
              <a:gd name="T26" fmla="*/ 108 w 549"/>
              <a:gd name="T27" fmla="*/ 75 h 170"/>
              <a:gd name="T28" fmla="*/ 73 w 549"/>
              <a:gd name="T29" fmla="*/ 75 h 170"/>
              <a:gd name="T30" fmla="*/ 72 w 549"/>
              <a:gd name="T31" fmla="*/ 75 h 170"/>
              <a:gd name="T32" fmla="*/ 50 w 549"/>
              <a:gd name="T33" fmla="*/ 62 h 170"/>
              <a:gd name="T34" fmla="*/ 32 w 549"/>
              <a:gd name="T35" fmla="*/ 54 h 170"/>
              <a:gd name="T36" fmla="*/ 10 w 549"/>
              <a:gd name="T37" fmla="*/ 61 h 170"/>
              <a:gd name="T38" fmla="*/ 1 w 549"/>
              <a:gd name="T39" fmla="*/ 85 h 170"/>
              <a:gd name="T40" fmla="*/ 10 w 549"/>
              <a:gd name="T41" fmla="*/ 109 h 170"/>
              <a:gd name="T42" fmla="*/ 32 w 549"/>
              <a:gd name="T43" fmla="*/ 115 h 170"/>
              <a:gd name="T44" fmla="*/ 50 w 549"/>
              <a:gd name="T45" fmla="*/ 108 h 170"/>
              <a:gd name="T46" fmla="*/ 72 w 549"/>
              <a:gd name="T47" fmla="*/ 97 h 170"/>
              <a:gd name="T48" fmla="*/ 108 w 549"/>
              <a:gd name="T49" fmla="*/ 97 h 170"/>
              <a:gd name="T50" fmla="*/ 108 w 549"/>
              <a:gd name="T51" fmla="*/ 170 h 170"/>
              <a:gd name="T52" fmla="*/ 175 w 549"/>
              <a:gd name="T53" fmla="*/ 170 h 170"/>
              <a:gd name="T54" fmla="*/ 175 w 549"/>
              <a:gd name="T55" fmla="*/ 167 h 170"/>
              <a:gd name="T56" fmla="*/ 167 w 549"/>
              <a:gd name="T57" fmla="*/ 155 h 170"/>
              <a:gd name="T58" fmla="*/ 154 w 549"/>
              <a:gd name="T59" fmla="*/ 124 h 170"/>
              <a:gd name="T60" fmla="*/ 165 w 549"/>
              <a:gd name="T61" fmla="*/ 90 h 170"/>
              <a:gd name="T62" fmla="*/ 204 w 549"/>
              <a:gd name="T63" fmla="*/ 73 h 170"/>
              <a:gd name="T64" fmla="*/ 244 w 549"/>
              <a:gd name="T65" fmla="*/ 90 h 170"/>
              <a:gd name="T66" fmla="*/ 255 w 549"/>
              <a:gd name="T67" fmla="*/ 124 h 170"/>
              <a:gd name="T68" fmla="*/ 244 w 549"/>
              <a:gd name="T69" fmla="*/ 154 h 170"/>
              <a:gd name="T70" fmla="*/ 238 w 549"/>
              <a:gd name="T71" fmla="*/ 165 h 170"/>
              <a:gd name="T72" fmla="*/ 238 w 549"/>
              <a:gd name="T73" fmla="*/ 170 h 170"/>
              <a:gd name="T74" fmla="*/ 496 w 549"/>
              <a:gd name="T75" fmla="*/ 170 h 170"/>
              <a:gd name="T76" fmla="*/ 542 w 549"/>
              <a:gd name="T77" fmla="*/ 99 h 170"/>
              <a:gd name="T78" fmla="*/ 528 w 549"/>
              <a:gd name="T79" fmla="*/ 17 h 170"/>
              <a:gd name="T80" fmla="*/ 514 w 549"/>
              <a:gd name="T81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49" h="170">
                <a:moveTo>
                  <a:pt x="514" y="0"/>
                </a:moveTo>
                <a:cubicBezTo>
                  <a:pt x="378" y="0"/>
                  <a:pt x="378" y="0"/>
                  <a:pt x="378" y="0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78" y="22"/>
                  <a:pt x="378" y="23"/>
                  <a:pt x="384" y="31"/>
                </a:cubicBezTo>
                <a:cubicBezTo>
                  <a:pt x="389" y="37"/>
                  <a:pt x="395" y="48"/>
                  <a:pt x="395" y="61"/>
                </a:cubicBezTo>
                <a:cubicBezTo>
                  <a:pt x="395" y="72"/>
                  <a:pt x="393" y="85"/>
                  <a:pt x="384" y="95"/>
                </a:cubicBezTo>
                <a:cubicBezTo>
                  <a:pt x="377" y="105"/>
                  <a:pt x="361" y="112"/>
                  <a:pt x="344" y="112"/>
                </a:cubicBezTo>
                <a:cubicBezTo>
                  <a:pt x="328" y="112"/>
                  <a:pt x="313" y="105"/>
                  <a:pt x="305" y="95"/>
                </a:cubicBezTo>
                <a:cubicBezTo>
                  <a:pt x="297" y="85"/>
                  <a:pt x="294" y="72"/>
                  <a:pt x="294" y="61"/>
                </a:cubicBezTo>
                <a:cubicBezTo>
                  <a:pt x="294" y="47"/>
                  <a:pt x="301" y="37"/>
                  <a:pt x="307" y="30"/>
                </a:cubicBezTo>
                <a:cubicBezTo>
                  <a:pt x="313" y="22"/>
                  <a:pt x="314" y="20"/>
                  <a:pt x="315" y="18"/>
                </a:cubicBezTo>
                <a:cubicBezTo>
                  <a:pt x="315" y="0"/>
                  <a:pt x="315" y="0"/>
                  <a:pt x="315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73" y="75"/>
                  <a:pt x="73" y="75"/>
                  <a:pt x="73" y="75"/>
                </a:cubicBezTo>
                <a:cubicBezTo>
                  <a:pt x="73" y="75"/>
                  <a:pt x="73" y="75"/>
                  <a:pt x="72" y="75"/>
                </a:cubicBezTo>
                <a:cubicBezTo>
                  <a:pt x="62" y="74"/>
                  <a:pt x="56" y="67"/>
                  <a:pt x="50" y="62"/>
                </a:cubicBezTo>
                <a:cubicBezTo>
                  <a:pt x="44" y="57"/>
                  <a:pt x="39" y="54"/>
                  <a:pt x="32" y="54"/>
                </a:cubicBezTo>
                <a:cubicBezTo>
                  <a:pt x="23" y="54"/>
                  <a:pt x="15" y="56"/>
                  <a:pt x="10" y="61"/>
                </a:cubicBezTo>
                <a:cubicBezTo>
                  <a:pt x="5" y="65"/>
                  <a:pt x="1" y="72"/>
                  <a:pt x="1" y="85"/>
                </a:cubicBezTo>
                <a:cubicBezTo>
                  <a:pt x="0" y="98"/>
                  <a:pt x="4" y="104"/>
                  <a:pt x="10" y="109"/>
                </a:cubicBezTo>
                <a:cubicBezTo>
                  <a:pt x="15" y="113"/>
                  <a:pt x="23" y="115"/>
                  <a:pt x="32" y="115"/>
                </a:cubicBezTo>
                <a:cubicBezTo>
                  <a:pt x="39" y="115"/>
                  <a:pt x="44" y="112"/>
                  <a:pt x="50" y="108"/>
                </a:cubicBezTo>
                <a:cubicBezTo>
                  <a:pt x="56" y="104"/>
                  <a:pt x="62" y="97"/>
                  <a:pt x="72" y="97"/>
                </a:cubicBezTo>
                <a:cubicBezTo>
                  <a:pt x="108" y="97"/>
                  <a:pt x="108" y="97"/>
                  <a:pt x="108" y="97"/>
                </a:cubicBezTo>
                <a:cubicBezTo>
                  <a:pt x="108" y="170"/>
                  <a:pt x="108" y="170"/>
                  <a:pt x="108" y="170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4" y="165"/>
                  <a:pt x="173" y="163"/>
                  <a:pt x="167" y="155"/>
                </a:cubicBezTo>
                <a:cubicBezTo>
                  <a:pt x="161" y="148"/>
                  <a:pt x="154" y="138"/>
                  <a:pt x="154" y="124"/>
                </a:cubicBezTo>
                <a:cubicBezTo>
                  <a:pt x="154" y="113"/>
                  <a:pt x="157" y="100"/>
                  <a:pt x="165" y="90"/>
                </a:cubicBezTo>
                <a:cubicBezTo>
                  <a:pt x="173" y="80"/>
                  <a:pt x="188" y="73"/>
                  <a:pt x="204" y="73"/>
                </a:cubicBezTo>
                <a:cubicBezTo>
                  <a:pt x="221" y="73"/>
                  <a:pt x="237" y="80"/>
                  <a:pt x="244" y="90"/>
                </a:cubicBezTo>
                <a:cubicBezTo>
                  <a:pt x="253" y="100"/>
                  <a:pt x="255" y="113"/>
                  <a:pt x="255" y="124"/>
                </a:cubicBezTo>
                <a:cubicBezTo>
                  <a:pt x="255" y="137"/>
                  <a:pt x="249" y="148"/>
                  <a:pt x="244" y="154"/>
                </a:cubicBezTo>
                <a:cubicBezTo>
                  <a:pt x="238" y="162"/>
                  <a:pt x="238" y="163"/>
                  <a:pt x="238" y="165"/>
                </a:cubicBezTo>
                <a:cubicBezTo>
                  <a:pt x="238" y="170"/>
                  <a:pt x="238" y="170"/>
                  <a:pt x="238" y="170"/>
                </a:cubicBezTo>
                <a:cubicBezTo>
                  <a:pt x="496" y="170"/>
                  <a:pt x="496" y="170"/>
                  <a:pt x="496" y="170"/>
                </a:cubicBezTo>
                <a:cubicBezTo>
                  <a:pt x="519" y="151"/>
                  <a:pt x="536" y="126"/>
                  <a:pt x="542" y="99"/>
                </a:cubicBezTo>
                <a:cubicBezTo>
                  <a:pt x="549" y="72"/>
                  <a:pt x="544" y="42"/>
                  <a:pt x="528" y="17"/>
                </a:cubicBezTo>
                <a:cubicBezTo>
                  <a:pt x="525" y="10"/>
                  <a:pt x="520" y="5"/>
                  <a:pt x="5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b="1" dirty="0">
              <a:solidFill>
                <a:srgbClr val="FF0000"/>
              </a:solidFill>
              <a:latin typeface="Roboto Bold" charset="0"/>
            </a:endParaRPr>
          </a:p>
        </p:txBody>
      </p:sp>
      <p:sp>
        <p:nvSpPr>
          <p:cNvPr id="54" name="Freeform 14"/>
          <p:cNvSpPr>
            <a:spLocks noEditPoints="1"/>
          </p:cNvSpPr>
          <p:nvPr/>
        </p:nvSpPr>
        <p:spPr bwMode="auto">
          <a:xfrm>
            <a:off x="6692829" y="7944291"/>
            <a:ext cx="1496866" cy="1768153"/>
          </a:xfrm>
          <a:custGeom>
            <a:avLst/>
            <a:gdLst>
              <a:gd name="T0" fmla="*/ 391 w 396"/>
              <a:gd name="T1" fmla="*/ 115 h 468"/>
              <a:gd name="T2" fmla="*/ 210 w 396"/>
              <a:gd name="T3" fmla="*/ 115 h 468"/>
              <a:gd name="T4" fmla="*/ 210 w 396"/>
              <a:gd name="T5" fmla="*/ 71 h 468"/>
              <a:gd name="T6" fmla="*/ 221 w 396"/>
              <a:gd name="T7" fmla="*/ 49 h 468"/>
              <a:gd name="T8" fmla="*/ 228 w 396"/>
              <a:gd name="T9" fmla="*/ 31 h 468"/>
              <a:gd name="T10" fmla="*/ 221 w 396"/>
              <a:gd name="T11" fmla="*/ 9 h 468"/>
              <a:gd name="T12" fmla="*/ 197 w 396"/>
              <a:gd name="T13" fmla="*/ 0 h 468"/>
              <a:gd name="T14" fmla="*/ 173 w 396"/>
              <a:gd name="T15" fmla="*/ 9 h 468"/>
              <a:gd name="T16" fmla="*/ 167 w 396"/>
              <a:gd name="T17" fmla="*/ 31 h 468"/>
              <a:gd name="T18" fmla="*/ 175 w 396"/>
              <a:gd name="T19" fmla="*/ 50 h 468"/>
              <a:gd name="T20" fmla="*/ 187 w 396"/>
              <a:gd name="T21" fmla="*/ 72 h 468"/>
              <a:gd name="T22" fmla="*/ 187 w 396"/>
              <a:gd name="T23" fmla="*/ 72 h 468"/>
              <a:gd name="T24" fmla="*/ 187 w 396"/>
              <a:gd name="T25" fmla="*/ 115 h 468"/>
              <a:gd name="T26" fmla="*/ 0 w 396"/>
              <a:gd name="T27" fmla="*/ 115 h 468"/>
              <a:gd name="T28" fmla="*/ 0 w 396"/>
              <a:gd name="T29" fmla="*/ 407 h 468"/>
              <a:gd name="T30" fmla="*/ 67 w 396"/>
              <a:gd name="T31" fmla="*/ 466 h 468"/>
              <a:gd name="T32" fmla="*/ 335 w 396"/>
              <a:gd name="T33" fmla="*/ 447 h 468"/>
              <a:gd name="T34" fmla="*/ 394 w 396"/>
              <a:gd name="T35" fmla="*/ 381 h 468"/>
              <a:gd name="T36" fmla="*/ 394 w 396"/>
              <a:gd name="T37" fmla="*/ 115 h 468"/>
              <a:gd name="T38" fmla="*/ 394 w 396"/>
              <a:gd name="T39" fmla="*/ 115 h 468"/>
              <a:gd name="T40" fmla="*/ 391 w 396"/>
              <a:gd name="T41" fmla="*/ 115 h 468"/>
              <a:gd name="T42" fmla="*/ 320 w 396"/>
              <a:gd name="T43" fmla="*/ 339 h 468"/>
              <a:gd name="T44" fmla="*/ 185 w 396"/>
              <a:gd name="T45" fmla="*/ 386 h 468"/>
              <a:gd name="T46" fmla="*/ 138 w 396"/>
              <a:gd name="T47" fmla="*/ 252 h 468"/>
              <a:gd name="T48" fmla="*/ 229 w 396"/>
              <a:gd name="T49" fmla="*/ 194 h 468"/>
              <a:gd name="T50" fmla="*/ 273 w 396"/>
              <a:gd name="T51" fmla="*/ 204 h 468"/>
              <a:gd name="T52" fmla="*/ 320 w 396"/>
              <a:gd name="T53" fmla="*/ 339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6" h="468">
                <a:moveTo>
                  <a:pt x="391" y="115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71"/>
                  <a:pt x="210" y="71"/>
                  <a:pt x="210" y="71"/>
                </a:cubicBezTo>
                <a:cubicBezTo>
                  <a:pt x="210" y="61"/>
                  <a:pt x="216" y="55"/>
                  <a:pt x="221" y="49"/>
                </a:cubicBezTo>
                <a:cubicBezTo>
                  <a:pt x="225" y="44"/>
                  <a:pt x="228" y="38"/>
                  <a:pt x="228" y="31"/>
                </a:cubicBezTo>
                <a:cubicBezTo>
                  <a:pt x="228" y="23"/>
                  <a:pt x="226" y="14"/>
                  <a:pt x="221" y="9"/>
                </a:cubicBezTo>
                <a:cubicBezTo>
                  <a:pt x="217" y="3"/>
                  <a:pt x="210" y="0"/>
                  <a:pt x="197" y="0"/>
                </a:cubicBezTo>
                <a:cubicBezTo>
                  <a:pt x="184" y="0"/>
                  <a:pt x="178" y="4"/>
                  <a:pt x="173" y="9"/>
                </a:cubicBezTo>
                <a:cubicBezTo>
                  <a:pt x="169" y="15"/>
                  <a:pt x="167" y="22"/>
                  <a:pt x="167" y="31"/>
                </a:cubicBezTo>
                <a:cubicBezTo>
                  <a:pt x="167" y="38"/>
                  <a:pt x="170" y="44"/>
                  <a:pt x="175" y="50"/>
                </a:cubicBezTo>
                <a:cubicBezTo>
                  <a:pt x="180" y="55"/>
                  <a:pt x="186" y="62"/>
                  <a:pt x="187" y="72"/>
                </a:cubicBezTo>
                <a:cubicBezTo>
                  <a:pt x="187" y="72"/>
                  <a:pt x="187" y="72"/>
                  <a:pt x="187" y="72"/>
                </a:cubicBezTo>
                <a:cubicBezTo>
                  <a:pt x="187" y="115"/>
                  <a:pt x="187" y="115"/>
                  <a:pt x="187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407"/>
                  <a:pt x="0" y="407"/>
                  <a:pt x="0" y="407"/>
                </a:cubicBezTo>
                <a:cubicBezTo>
                  <a:pt x="2" y="440"/>
                  <a:pt x="34" y="468"/>
                  <a:pt x="67" y="466"/>
                </a:cubicBezTo>
                <a:cubicBezTo>
                  <a:pt x="335" y="447"/>
                  <a:pt x="335" y="447"/>
                  <a:pt x="335" y="447"/>
                </a:cubicBezTo>
                <a:cubicBezTo>
                  <a:pt x="368" y="445"/>
                  <a:pt x="396" y="414"/>
                  <a:pt x="394" y="381"/>
                </a:cubicBezTo>
                <a:cubicBezTo>
                  <a:pt x="394" y="115"/>
                  <a:pt x="394" y="115"/>
                  <a:pt x="394" y="115"/>
                </a:cubicBezTo>
                <a:cubicBezTo>
                  <a:pt x="394" y="115"/>
                  <a:pt x="394" y="115"/>
                  <a:pt x="394" y="115"/>
                </a:cubicBezTo>
                <a:cubicBezTo>
                  <a:pt x="393" y="115"/>
                  <a:pt x="392" y="115"/>
                  <a:pt x="391" y="115"/>
                </a:cubicBezTo>
                <a:close/>
                <a:moveTo>
                  <a:pt x="320" y="339"/>
                </a:moveTo>
                <a:cubicBezTo>
                  <a:pt x="296" y="389"/>
                  <a:pt x="236" y="410"/>
                  <a:pt x="185" y="386"/>
                </a:cubicBezTo>
                <a:cubicBezTo>
                  <a:pt x="135" y="362"/>
                  <a:pt x="114" y="302"/>
                  <a:pt x="138" y="252"/>
                </a:cubicBezTo>
                <a:cubicBezTo>
                  <a:pt x="155" y="216"/>
                  <a:pt x="191" y="195"/>
                  <a:pt x="229" y="194"/>
                </a:cubicBezTo>
                <a:cubicBezTo>
                  <a:pt x="244" y="194"/>
                  <a:pt x="258" y="198"/>
                  <a:pt x="273" y="204"/>
                </a:cubicBezTo>
                <a:cubicBezTo>
                  <a:pt x="323" y="228"/>
                  <a:pt x="344" y="289"/>
                  <a:pt x="320" y="3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b="1" dirty="0">
              <a:solidFill>
                <a:srgbClr val="FF0000"/>
              </a:solidFill>
              <a:latin typeface="Roboto Bold" charset="0"/>
            </a:endParaRPr>
          </a:p>
        </p:txBody>
      </p:sp>
      <p:sp>
        <p:nvSpPr>
          <p:cNvPr id="55" name="Freeform 15"/>
          <p:cNvSpPr>
            <a:spLocks/>
          </p:cNvSpPr>
          <p:nvPr/>
        </p:nvSpPr>
        <p:spPr bwMode="auto">
          <a:xfrm>
            <a:off x="10077533" y="8411863"/>
            <a:ext cx="1892625" cy="1046847"/>
          </a:xfrm>
          <a:custGeom>
            <a:avLst/>
            <a:gdLst>
              <a:gd name="T0" fmla="*/ 482 w 501"/>
              <a:gd name="T1" fmla="*/ 101 h 277"/>
              <a:gd name="T2" fmla="*/ 218 w 501"/>
              <a:gd name="T3" fmla="*/ 101 h 277"/>
              <a:gd name="T4" fmla="*/ 218 w 501"/>
              <a:gd name="T5" fmla="*/ 72 h 277"/>
              <a:gd name="T6" fmla="*/ 228 w 501"/>
              <a:gd name="T7" fmla="*/ 50 h 277"/>
              <a:gd name="T8" fmla="*/ 235 w 501"/>
              <a:gd name="T9" fmla="*/ 31 h 277"/>
              <a:gd name="T10" fmla="*/ 229 w 501"/>
              <a:gd name="T11" fmla="*/ 9 h 277"/>
              <a:gd name="T12" fmla="*/ 205 w 501"/>
              <a:gd name="T13" fmla="*/ 0 h 277"/>
              <a:gd name="T14" fmla="*/ 181 w 501"/>
              <a:gd name="T15" fmla="*/ 10 h 277"/>
              <a:gd name="T16" fmla="*/ 174 w 501"/>
              <a:gd name="T17" fmla="*/ 31 h 277"/>
              <a:gd name="T18" fmla="*/ 182 w 501"/>
              <a:gd name="T19" fmla="*/ 50 h 277"/>
              <a:gd name="T20" fmla="*/ 195 w 501"/>
              <a:gd name="T21" fmla="*/ 72 h 277"/>
              <a:gd name="T22" fmla="*/ 195 w 501"/>
              <a:gd name="T23" fmla="*/ 73 h 277"/>
              <a:gd name="T24" fmla="*/ 195 w 501"/>
              <a:gd name="T25" fmla="*/ 101 h 277"/>
              <a:gd name="T26" fmla="*/ 108 w 501"/>
              <a:gd name="T27" fmla="*/ 101 h 277"/>
              <a:gd name="T28" fmla="*/ 108 w 501"/>
              <a:gd name="T29" fmla="*/ 178 h 277"/>
              <a:gd name="T30" fmla="*/ 73 w 501"/>
              <a:gd name="T31" fmla="*/ 178 h 277"/>
              <a:gd name="T32" fmla="*/ 72 w 501"/>
              <a:gd name="T33" fmla="*/ 178 h 277"/>
              <a:gd name="T34" fmla="*/ 50 w 501"/>
              <a:gd name="T35" fmla="*/ 166 h 277"/>
              <a:gd name="T36" fmla="*/ 32 w 501"/>
              <a:gd name="T37" fmla="*/ 158 h 277"/>
              <a:gd name="T38" fmla="*/ 10 w 501"/>
              <a:gd name="T39" fmla="*/ 164 h 277"/>
              <a:gd name="T40" fmla="*/ 1 w 501"/>
              <a:gd name="T41" fmla="*/ 189 h 277"/>
              <a:gd name="T42" fmla="*/ 10 w 501"/>
              <a:gd name="T43" fmla="*/ 213 h 277"/>
              <a:gd name="T44" fmla="*/ 32 w 501"/>
              <a:gd name="T45" fmla="*/ 219 h 277"/>
              <a:gd name="T46" fmla="*/ 50 w 501"/>
              <a:gd name="T47" fmla="*/ 212 h 277"/>
              <a:gd name="T48" fmla="*/ 72 w 501"/>
              <a:gd name="T49" fmla="*/ 201 h 277"/>
              <a:gd name="T50" fmla="*/ 108 w 501"/>
              <a:gd name="T51" fmla="*/ 201 h 277"/>
              <a:gd name="T52" fmla="*/ 108 w 501"/>
              <a:gd name="T53" fmla="*/ 277 h 277"/>
              <a:gd name="T54" fmla="*/ 356 w 501"/>
              <a:gd name="T55" fmla="*/ 274 h 277"/>
              <a:gd name="T56" fmla="*/ 491 w 501"/>
              <a:gd name="T57" fmla="*/ 189 h 277"/>
              <a:gd name="T58" fmla="*/ 489 w 501"/>
              <a:gd name="T59" fmla="*/ 112 h 277"/>
              <a:gd name="T60" fmla="*/ 482 w 501"/>
              <a:gd name="T61" fmla="*/ 101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1" h="277">
                <a:moveTo>
                  <a:pt x="482" y="101"/>
                </a:moveTo>
                <a:cubicBezTo>
                  <a:pt x="218" y="101"/>
                  <a:pt x="218" y="101"/>
                  <a:pt x="218" y="101"/>
                </a:cubicBezTo>
                <a:cubicBezTo>
                  <a:pt x="218" y="72"/>
                  <a:pt x="218" y="72"/>
                  <a:pt x="218" y="72"/>
                </a:cubicBezTo>
                <a:cubicBezTo>
                  <a:pt x="218" y="62"/>
                  <a:pt x="224" y="56"/>
                  <a:pt x="228" y="50"/>
                </a:cubicBezTo>
                <a:cubicBezTo>
                  <a:pt x="232" y="44"/>
                  <a:pt x="235" y="39"/>
                  <a:pt x="235" y="31"/>
                </a:cubicBezTo>
                <a:cubicBezTo>
                  <a:pt x="235" y="23"/>
                  <a:pt x="233" y="15"/>
                  <a:pt x="229" y="9"/>
                </a:cubicBezTo>
                <a:cubicBezTo>
                  <a:pt x="224" y="4"/>
                  <a:pt x="218" y="0"/>
                  <a:pt x="205" y="0"/>
                </a:cubicBezTo>
                <a:cubicBezTo>
                  <a:pt x="192" y="0"/>
                  <a:pt x="185" y="4"/>
                  <a:pt x="181" y="10"/>
                </a:cubicBezTo>
                <a:cubicBezTo>
                  <a:pt x="176" y="15"/>
                  <a:pt x="174" y="23"/>
                  <a:pt x="174" y="31"/>
                </a:cubicBezTo>
                <a:cubicBezTo>
                  <a:pt x="174" y="39"/>
                  <a:pt x="178" y="44"/>
                  <a:pt x="182" y="50"/>
                </a:cubicBezTo>
                <a:cubicBezTo>
                  <a:pt x="187" y="56"/>
                  <a:pt x="194" y="62"/>
                  <a:pt x="195" y="72"/>
                </a:cubicBezTo>
                <a:cubicBezTo>
                  <a:pt x="195" y="72"/>
                  <a:pt x="195" y="73"/>
                  <a:pt x="195" y="73"/>
                </a:cubicBezTo>
                <a:cubicBezTo>
                  <a:pt x="195" y="101"/>
                  <a:pt x="195" y="101"/>
                  <a:pt x="195" y="101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8" y="178"/>
                  <a:pt x="108" y="178"/>
                  <a:pt x="108" y="178"/>
                </a:cubicBezTo>
                <a:cubicBezTo>
                  <a:pt x="73" y="178"/>
                  <a:pt x="73" y="178"/>
                  <a:pt x="73" y="178"/>
                </a:cubicBezTo>
                <a:cubicBezTo>
                  <a:pt x="73" y="178"/>
                  <a:pt x="73" y="178"/>
                  <a:pt x="72" y="178"/>
                </a:cubicBezTo>
                <a:cubicBezTo>
                  <a:pt x="62" y="177"/>
                  <a:pt x="56" y="171"/>
                  <a:pt x="50" y="166"/>
                </a:cubicBezTo>
                <a:cubicBezTo>
                  <a:pt x="44" y="161"/>
                  <a:pt x="39" y="158"/>
                  <a:pt x="32" y="158"/>
                </a:cubicBezTo>
                <a:cubicBezTo>
                  <a:pt x="23" y="158"/>
                  <a:pt x="15" y="160"/>
                  <a:pt x="10" y="164"/>
                </a:cubicBezTo>
                <a:cubicBezTo>
                  <a:pt x="5" y="169"/>
                  <a:pt x="1" y="176"/>
                  <a:pt x="1" y="189"/>
                </a:cubicBezTo>
                <a:cubicBezTo>
                  <a:pt x="0" y="201"/>
                  <a:pt x="4" y="208"/>
                  <a:pt x="10" y="213"/>
                </a:cubicBezTo>
                <a:cubicBezTo>
                  <a:pt x="15" y="217"/>
                  <a:pt x="23" y="219"/>
                  <a:pt x="32" y="219"/>
                </a:cubicBezTo>
                <a:cubicBezTo>
                  <a:pt x="39" y="219"/>
                  <a:pt x="44" y="216"/>
                  <a:pt x="50" y="212"/>
                </a:cubicBezTo>
                <a:cubicBezTo>
                  <a:pt x="56" y="208"/>
                  <a:pt x="62" y="201"/>
                  <a:pt x="72" y="201"/>
                </a:cubicBezTo>
                <a:cubicBezTo>
                  <a:pt x="108" y="201"/>
                  <a:pt x="108" y="201"/>
                  <a:pt x="108" y="201"/>
                </a:cubicBezTo>
                <a:cubicBezTo>
                  <a:pt x="108" y="277"/>
                  <a:pt x="108" y="277"/>
                  <a:pt x="108" y="277"/>
                </a:cubicBezTo>
                <a:cubicBezTo>
                  <a:pt x="194" y="277"/>
                  <a:pt x="283" y="276"/>
                  <a:pt x="356" y="274"/>
                </a:cubicBezTo>
                <a:cubicBezTo>
                  <a:pt x="421" y="272"/>
                  <a:pt x="472" y="237"/>
                  <a:pt x="491" y="189"/>
                </a:cubicBezTo>
                <a:cubicBezTo>
                  <a:pt x="501" y="165"/>
                  <a:pt x="501" y="137"/>
                  <a:pt x="489" y="112"/>
                </a:cubicBezTo>
                <a:cubicBezTo>
                  <a:pt x="488" y="108"/>
                  <a:pt x="485" y="104"/>
                  <a:pt x="482" y="1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 b="1" dirty="0">
              <a:solidFill>
                <a:srgbClr val="FF0000"/>
              </a:solidFill>
              <a:latin typeface="Roboto Bold" charset="0"/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11984037" y="12328071"/>
            <a:ext cx="5536520" cy="10450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8">
      <a:dk1>
        <a:srgbClr val="FFFFFF"/>
      </a:dk1>
      <a:lt1>
        <a:srgbClr val="FFFFFF"/>
      </a:lt1>
      <a:dk2>
        <a:srgbClr val="FFFFFF"/>
      </a:dk2>
      <a:lt2>
        <a:srgbClr val="202F49"/>
      </a:lt2>
      <a:accent1>
        <a:srgbClr val="2ECAA2"/>
      </a:accent1>
      <a:accent2>
        <a:srgbClr val="40A2E6"/>
      </a:accent2>
      <a:accent3>
        <a:srgbClr val="367EC7"/>
      </a:accent3>
      <a:accent4>
        <a:srgbClr val="5B62CF"/>
      </a:accent4>
      <a:accent5>
        <a:srgbClr val="9CB1C9"/>
      </a:accent5>
      <a:accent6>
        <a:srgbClr val="DBDBDB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24446</TotalTime>
  <Words>59</Words>
  <Application>Microsoft Office PowerPoint</Application>
  <PresentationFormat>Personnalisé</PresentationFormat>
  <Paragraphs>39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9" baseType="lpstr">
      <vt:lpstr>ＭＳ Ｐゴシック</vt:lpstr>
      <vt:lpstr>Arial</vt:lpstr>
      <vt:lpstr>Bebas Neue</vt:lpstr>
      <vt:lpstr>Calibri</vt:lpstr>
      <vt:lpstr>Calibri Light</vt:lpstr>
      <vt:lpstr>Gabriola</vt:lpstr>
      <vt:lpstr>Montserrat-Regular</vt:lpstr>
      <vt:lpstr>Roboto</vt:lpstr>
      <vt:lpstr>Roboto Bold</vt:lpstr>
      <vt:lpstr>Roboto Light</vt:lpstr>
      <vt:lpstr>Roboto Regular</vt:lpstr>
      <vt:lpstr>Segoe Script</vt:lpstr>
      <vt:lpstr>Default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Slidesmash Slides</dc:title>
  <dc:subject/>
  <dc:creator>slidesmash</dc:creator>
  <cp:keywords/>
  <dc:description/>
  <cp:lastModifiedBy>alex chuong</cp:lastModifiedBy>
  <cp:revision>4945</cp:revision>
  <dcterms:created xsi:type="dcterms:W3CDTF">2014-11-12T21:47:38Z</dcterms:created>
  <dcterms:modified xsi:type="dcterms:W3CDTF">2018-10-16T13:01:25Z</dcterms:modified>
  <cp:category/>
</cp:coreProperties>
</file>