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50" r:id="rId2"/>
    <p:sldId id="451" r:id="rId3"/>
    <p:sldId id="452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0432FF"/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9" autoAdjust="0"/>
    <p:restoredTop sz="88349" autoAdjust="0"/>
  </p:normalViewPr>
  <p:slideViewPr>
    <p:cSldViewPr snapToGrid="0" snapToObjects="1">
      <p:cViewPr varScale="1">
        <p:scale>
          <a:sx n="115" d="100"/>
          <a:sy n="115" d="100"/>
        </p:scale>
        <p:origin x="27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276" d="100"/>
          <a:sy n="276" d="100"/>
        </p:scale>
        <p:origin x="1232" y="-29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F7C78-A87B-9B4D-A9D1-7364E5DA120C}" type="datetime1">
              <a:rPr lang="en-US" smtClean="0"/>
              <a:t>2/17/21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5DE9D-0A37-8441-8B4F-F3BACD0F6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37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A2943-DE60-F34D-A49E-8FF3146C7A9A}" type="datetime1">
              <a:rPr lang="en-US" smtClean="0"/>
              <a:t>2/17/21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100B7-F0F0-BA4B-98D9-DC51A8C92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734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everyone, today we are going to help you go through the team </a:t>
            </a:r>
            <a:r>
              <a:rPr lang="en-US"/>
              <a:t>forming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36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83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330" y="993458"/>
            <a:ext cx="7980533" cy="1362075"/>
          </a:xfrm>
        </p:spPr>
        <p:txBody>
          <a:bodyPr anchor="t"/>
          <a:lstStyle>
            <a:lvl1pPr algn="l">
              <a:defRPr lang="en-US" sz="4400" b="1" baseline="0" dirty="0">
                <a:latin typeface="San Serif"/>
                <a:cs typeface="San Serif"/>
              </a:defRPr>
            </a:lvl1pPr>
          </a:lstStyle>
          <a:p>
            <a:r>
              <a:rPr lang="en-US" dirty="0"/>
              <a:t>Click here to edit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330" y="2653031"/>
            <a:ext cx="7980533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an serif"/>
                <a:cs typeface="San serif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7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8F7F9-70EC-BD49-8928-7CB170F9795A}" type="datetime1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9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8EBF9C-0147-DE49-BEBF-5601345D794C}" type="datetime1">
              <a:rPr lang="en-US" smtClean="0"/>
              <a:t>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9111999-15EC-814B-B32F-0BBC9D8C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7302"/>
            <a:ext cx="7886700" cy="964910"/>
          </a:xfrm>
        </p:spPr>
        <p:txBody>
          <a:bodyPr>
            <a:normAutofit/>
          </a:bodyPr>
          <a:lstStyle>
            <a:lvl1pPr>
              <a:defRPr sz="3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2823809-6443-6843-AD09-B59B7379B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4"/>
            <a:ext cx="7886700" cy="4659339"/>
          </a:xfrm>
        </p:spPr>
        <p:txBody>
          <a:bodyPr/>
          <a:lstStyle>
            <a:lvl1pPr marL="228600" indent="-411480">
              <a:buFont typeface="Wingdings" pitchFamily="2" charset="2"/>
              <a:buChar char="q"/>
              <a:defRPr sz="2600" b="1"/>
            </a:lvl1pPr>
            <a:lvl2pPr indent="-37719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5" name="直線接點 7">
            <a:extLst>
              <a:ext uri="{FF2B5EF4-FFF2-40B4-BE49-F238E27FC236}">
                <a16:creationId xmlns:a16="http://schemas.microsoft.com/office/drawing/2014/main" id="{27172727-4FEE-2641-9E0E-1B9B287C1DE0}"/>
              </a:ext>
            </a:extLst>
          </p:cNvPr>
          <p:cNvCxnSpPr>
            <a:cxnSpLocks/>
          </p:cNvCxnSpPr>
          <p:nvPr userDrawn="1"/>
        </p:nvCxnSpPr>
        <p:spPr>
          <a:xfrm>
            <a:off x="628650" y="1077455"/>
            <a:ext cx="7886700" cy="0"/>
          </a:xfrm>
          <a:prstGeom prst="line">
            <a:avLst/>
          </a:prstGeom>
          <a:ln w="3810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Sen sarif"/>
                <a:cs typeface="Sen sarif"/>
              </a:defRPr>
            </a:lvl1pPr>
            <a:lvl2pPr>
              <a:defRPr sz="2400">
                <a:latin typeface="Sen sarif"/>
                <a:cs typeface="Sen sarif"/>
              </a:defRPr>
            </a:lvl2pPr>
            <a:lvl3pPr>
              <a:defRPr sz="2000">
                <a:latin typeface="Sen sarif"/>
                <a:cs typeface="Sen sarif"/>
              </a:defRPr>
            </a:lvl3pPr>
            <a:lvl4pPr>
              <a:defRPr sz="1800">
                <a:latin typeface="Sen sarif"/>
                <a:cs typeface="Sen sarif"/>
              </a:defRPr>
            </a:lvl4pPr>
            <a:lvl5pPr>
              <a:defRPr sz="1800">
                <a:latin typeface="Sen sarif"/>
                <a:cs typeface="Sen sarif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20C52D-8C02-5E4D-9426-D1EE2725AF8B}" type="datetime1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10" name="直線接點 7"/>
          <p:cNvCxnSpPr/>
          <p:nvPr userDrawn="1"/>
        </p:nvCxnSpPr>
        <p:spPr>
          <a:xfrm>
            <a:off x="457200" y="1178985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62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953D56-53FA-064E-AAF8-1376460A6387}" type="datetime1">
              <a:rPr lang="en-US" smtClean="0"/>
              <a:t>2/17/21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11" name="直線接點 7"/>
          <p:cNvCxnSpPr/>
          <p:nvPr userDrawn="1"/>
        </p:nvCxnSpPr>
        <p:spPr>
          <a:xfrm>
            <a:off x="457200" y="1178985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57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01A23A-B960-2540-B8F5-FE58184F77E8}" type="datetime1">
              <a:rPr lang="en-US" smtClean="0"/>
              <a:t>2/17/21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FA2E91B-46B4-4840-8C61-93A81CE7D388}" type="datetime1">
              <a:rPr lang="en-US" smtClean="0"/>
              <a:t>2/17/21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99555" y="6351498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5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512308-29C4-F544-A0F1-FBC3C4067138}" type="datetime1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3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6C1DF2-18E9-F140-80E5-AA07E724E416}" type="datetime1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EDF656-61DC-9A42-8D01-12AB0AEA89CE}" type="datetime1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8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80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2400"/>
            <a:ext cx="8229600" cy="470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9555" y="637461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4E77BC79-9480-1042-96E1-82B94DA081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4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San serif"/>
          <a:ea typeface="+mj-ea"/>
          <a:cs typeface="San serif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q"/>
        <a:defRPr sz="2800" kern="1200">
          <a:solidFill>
            <a:schemeClr val="tx1"/>
          </a:solidFill>
          <a:latin typeface="San serif"/>
          <a:ea typeface="+mn-ea"/>
          <a:cs typeface="San serif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q"/>
        <a:defRPr sz="2400" kern="1200">
          <a:solidFill>
            <a:schemeClr val="tx1"/>
          </a:solidFill>
          <a:latin typeface="San serif"/>
          <a:ea typeface="+mn-ea"/>
          <a:cs typeface="San serif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San serif"/>
          <a:ea typeface="+mn-ea"/>
          <a:cs typeface="San serif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San serif"/>
          <a:ea typeface="+mn-ea"/>
          <a:cs typeface="San serif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San serif"/>
          <a:ea typeface="+mn-ea"/>
          <a:cs typeface="San serif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tah.zoom.us/j/246821441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spreadsheets/d/1JfWZkEyoXdVLtHkiwOqk24G7WVhLWMCP113cSe9fgsQ/edit#gid=134366757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sung-wei-huang/cs3992/issues/2" TargetMode="External"/><Relationship Id="rId2" Type="http://schemas.openxmlformats.org/officeDocument/2006/relationships/hyperlink" Target="https://github.com/tsung-wei-huang/cs3992/issu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C883-7AFF-244C-AF4A-5B8B8A2E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5" y="276517"/>
            <a:ext cx="5194600" cy="2221397"/>
          </a:xfrm>
        </p:spPr>
        <p:txBody>
          <a:bodyPr/>
          <a:lstStyle/>
          <a:p>
            <a:r>
              <a:rPr lang="en-US" sz="4800" dirty="0"/>
              <a:t>Lecture 8: Start Forming your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C9C05-F347-0C4F-946E-E4F1C7A0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5A4A3-FF99-754A-8985-6F0657A95CA5}"/>
              </a:ext>
            </a:extLst>
          </p:cNvPr>
          <p:cNvSpPr/>
          <p:nvPr/>
        </p:nvSpPr>
        <p:spPr>
          <a:xfrm>
            <a:off x="0" y="2909455"/>
            <a:ext cx="9144000" cy="186459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Dr. Tsung-Wei Huang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Department of Electrical and Computer Engineering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University of Utah, Salt Lake City, 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3622F-8CA1-A84F-81BC-C2A1FCAEAC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788" b="11971"/>
          <a:stretch/>
        </p:blipFill>
        <p:spPr>
          <a:xfrm>
            <a:off x="-1" y="4788568"/>
            <a:ext cx="9144000" cy="2069432"/>
          </a:xfrm>
          <a:prstGeom prst="rect">
            <a:avLst/>
          </a:prstGeom>
        </p:spPr>
      </p:pic>
      <p:pic>
        <p:nvPicPr>
          <p:cNvPr id="1026" name="Picture 2" descr="Image result for team icon">
            <a:extLst>
              <a:ext uri="{FF2B5EF4-FFF2-40B4-BE49-F238E27FC236}">
                <a16:creationId xmlns:a16="http://schemas.microsoft.com/office/drawing/2014/main" id="{FEC507A9-77D8-DE47-8FDC-0F09E5A3AA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5" t="13822" r="17336" b="23252"/>
          <a:stretch/>
        </p:blipFill>
        <p:spPr bwMode="auto">
          <a:xfrm>
            <a:off x="6205258" y="276517"/>
            <a:ext cx="2236215" cy="235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33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1A5142-67A8-104B-BF4B-A7D8BF87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057811-D278-3843-AFA3-FCFF621E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Forming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096DE9-9799-264E-B734-06E0E3E8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4"/>
            <a:ext cx="7886700" cy="5272124"/>
          </a:xfrm>
        </p:spPr>
        <p:txBody>
          <a:bodyPr>
            <a:normAutofit/>
          </a:bodyPr>
          <a:lstStyle/>
          <a:p>
            <a:r>
              <a:rPr lang="en-US" dirty="0"/>
              <a:t>We have opened 12 breakout rooms</a:t>
            </a:r>
          </a:p>
          <a:p>
            <a:pPr lvl="1"/>
            <a:r>
              <a:rPr lang="en-US" dirty="0"/>
              <a:t>Zoom: </a:t>
            </a:r>
            <a:r>
              <a:rPr lang="en-US" dirty="0">
                <a:hlinkClick r:id="rId3"/>
              </a:rPr>
              <a:t>https://utah.zoom.us/j/2468214418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Ideally, we have at most 10 teams (3-4 people per team)</a:t>
            </a:r>
          </a:p>
          <a:p>
            <a:r>
              <a:rPr lang="en-US" dirty="0"/>
              <a:t>Start forming your team today</a:t>
            </a:r>
          </a:p>
          <a:p>
            <a:pPr lvl="1"/>
            <a:r>
              <a:rPr lang="en-US" dirty="0">
                <a:hlinkClick r:id="rId4"/>
              </a:rPr>
              <a:t>https://docs.google.com/spreadsheets/d/1JfWZkEyoXdVLtHkiwOqk24G7WVhLWMCP113cSe9fgsQ/edit#gid=1343667579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 breakout rooms 1-9 first to form a team if you have people (or a project idea to “lead”) in mind already</a:t>
            </a:r>
          </a:p>
          <a:p>
            <a:pPr lvl="1"/>
            <a:r>
              <a:rPr lang="en-US" dirty="0"/>
              <a:t>Use breakout rooms 10-12 otherwise (incl. thesis track)</a:t>
            </a:r>
          </a:p>
          <a:p>
            <a:pPr lvl="1"/>
            <a:r>
              <a:rPr lang="en-US" dirty="0"/>
              <a:t>Select one project lead</a:t>
            </a:r>
          </a:p>
          <a:p>
            <a:pPr lvl="1"/>
            <a:r>
              <a:rPr lang="en-US" dirty="0"/>
              <a:t>Announce your </a:t>
            </a:r>
            <a:r>
              <a:rPr lang="en-US"/>
              <a:t>project at the </a:t>
            </a:r>
            <a:r>
              <a:rPr lang="en-US" dirty="0"/>
              <a:t>class GitHub </a:t>
            </a:r>
            <a:r>
              <a:rPr lang="en-US"/>
              <a:t>issue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7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042163-AFBC-3147-BF14-236E6BC0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A9B67B-FB05-D74A-889F-52F3F174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 Your Team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80F51-72E5-E840-A3AD-1A165FF2C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breakout room announces your project</a:t>
            </a:r>
          </a:p>
          <a:p>
            <a:pPr lvl="1"/>
            <a:r>
              <a:rPr lang="en-US" dirty="0"/>
              <a:t>Make a post at class GitHub issue page: </a:t>
            </a:r>
            <a:r>
              <a:rPr lang="en-US" dirty="0">
                <a:hlinkClick r:id="rId2"/>
              </a:rPr>
              <a:t>https://github.com/tsung-wei-huang/cs3992/issues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Project idea and objective</a:t>
            </a:r>
          </a:p>
          <a:p>
            <a:pPr lvl="1"/>
            <a:r>
              <a:rPr lang="en-US" dirty="0"/>
              <a:t>Current team members</a:t>
            </a:r>
          </a:p>
          <a:p>
            <a:pPr lvl="1"/>
            <a:r>
              <a:rPr lang="en-US" dirty="0"/>
              <a:t>Joining your team</a:t>
            </a:r>
          </a:p>
          <a:p>
            <a:pPr lvl="2"/>
            <a:r>
              <a:rPr lang="en-US" dirty="0"/>
              <a:t>Summarize what kind of people and skills you are looking for</a:t>
            </a:r>
          </a:p>
          <a:p>
            <a:pPr lvl="1"/>
            <a:r>
              <a:rPr lang="en-US" dirty="0"/>
              <a:t>Contact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hlinkClick r:id="rId3"/>
              </a:rPr>
              <a:t>https://github.com/tsung-wei-huang/cs3992/issues/2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009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5543</TotalTime>
  <Words>222</Words>
  <Application>Microsoft Macintosh PowerPoint</Application>
  <PresentationFormat>On-screen Show (4:3)</PresentationFormat>
  <Paragraphs>29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San Serif</vt:lpstr>
      <vt:lpstr>San Serif</vt:lpstr>
      <vt:lpstr>Sen sarif</vt:lpstr>
      <vt:lpstr>Arial</vt:lpstr>
      <vt:lpstr>Calibri</vt:lpstr>
      <vt:lpstr>Wingdings</vt:lpstr>
      <vt:lpstr>Office Theme</vt:lpstr>
      <vt:lpstr>Lecture 8: Start Forming your Team</vt:lpstr>
      <vt:lpstr>Team Forming</vt:lpstr>
      <vt:lpstr>Announce Your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 to Computer Design Problems</dc:title>
  <dc:creator>Huang, Tsung-Wei</dc:creator>
  <cp:lastModifiedBy>Tsung-Wei Huang</cp:lastModifiedBy>
  <cp:revision>612</cp:revision>
  <dcterms:created xsi:type="dcterms:W3CDTF">2020-01-09T06:22:26Z</dcterms:created>
  <dcterms:modified xsi:type="dcterms:W3CDTF">2021-02-17T17:56:17Z</dcterms:modified>
</cp:coreProperties>
</file>