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0" r:id="rId2"/>
    <p:sldId id="451" r:id="rId3"/>
    <p:sldId id="45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2" autoAdjust="0"/>
    <p:restoredTop sz="88349" autoAdjust="0"/>
  </p:normalViewPr>
  <p:slideViewPr>
    <p:cSldViewPr snapToGrid="0" snapToObjects="1">
      <p:cViewPr varScale="1">
        <p:scale>
          <a:sx n="115" d="100"/>
          <a:sy n="115" d="100"/>
        </p:scale>
        <p:origin x="15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zoom.us/j/24682144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JfWZkEyoXdVLtHkiwOqk24G7WVhLWMCP113cSe9fgsQ/edit#gid=13436675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ung-wei-huang/cs3992/issues/2" TargetMode="External"/><Relationship Id="rId2" Type="http://schemas.openxmlformats.org/officeDocument/2006/relationships/hyperlink" Target="https://github.com/tsung-wei-huang/cs3992/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" y="276517"/>
            <a:ext cx="5194600" cy="2221397"/>
          </a:xfrm>
        </p:spPr>
        <p:txBody>
          <a:bodyPr/>
          <a:lstStyle/>
          <a:p>
            <a:r>
              <a:rPr lang="en-US" sz="4800" dirty="0"/>
              <a:t>Lecture 8: Start Forming your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pic>
        <p:nvPicPr>
          <p:cNvPr id="1026" name="Picture 2" descr="Image result for team icon">
            <a:extLst>
              <a:ext uri="{FF2B5EF4-FFF2-40B4-BE49-F238E27FC236}">
                <a16:creationId xmlns:a16="http://schemas.microsoft.com/office/drawing/2014/main" id="{FEC507A9-77D8-DE47-8FDC-0F09E5A3A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5" t="13822" r="17336" b="23252"/>
          <a:stretch/>
        </p:blipFill>
        <p:spPr bwMode="auto">
          <a:xfrm>
            <a:off x="6205258" y="276517"/>
            <a:ext cx="2236215" cy="23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Forming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/>
              <a:t>We have opened 12 breakout rooms</a:t>
            </a:r>
          </a:p>
          <a:p>
            <a:pPr lvl="1"/>
            <a:r>
              <a:rPr lang="en-US" dirty="0"/>
              <a:t>Zoom: </a:t>
            </a:r>
            <a:r>
              <a:rPr lang="en-US" dirty="0">
                <a:hlinkClick r:id="rId3"/>
              </a:rPr>
              <a:t>https://utah.zoom.us/j/2468214418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Ideally, we have at most 10 teams (3-4 people per team)</a:t>
            </a:r>
          </a:p>
          <a:p>
            <a:r>
              <a:rPr lang="en-US" dirty="0"/>
              <a:t>Start forming your team today</a:t>
            </a:r>
          </a:p>
          <a:p>
            <a:pPr lvl="1"/>
            <a:r>
              <a:rPr lang="en-US" dirty="0">
                <a:hlinkClick r:id="rId4"/>
              </a:rPr>
              <a:t>https://docs.google.com/spreadsheets/d/1JfWZkEyoXdVLtHkiwOqk24G7WVhLWMCP113cSe9fgsQ/edit#gid=1343667579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breakout rooms 1-9 first to form a team if you have people (or a project idea to “lead”) in mind already</a:t>
            </a:r>
          </a:p>
          <a:p>
            <a:pPr lvl="1"/>
            <a:r>
              <a:rPr lang="en-US" dirty="0"/>
              <a:t>Use breakout rooms 10-12 otherwise (incl. thesis track)</a:t>
            </a:r>
          </a:p>
          <a:p>
            <a:pPr lvl="1"/>
            <a:r>
              <a:rPr lang="en-US" dirty="0"/>
              <a:t>Select one project lead</a:t>
            </a:r>
          </a:p>
          <a:p>
            <a:pPr lvl="1"/>
            <a:r>
              <a:rPr lang="en-US" dirty="0"/>
              <a:t>Announce your </a:t>
            </a:r>
            <a:r>
              <a:rPr lang="en-US"/>
              <a:t>project at the </a:t>
            </a:r>
            <a:r>
              <a:rPr lang="en-US" dirty="0"/>
              <a:t>class GitHub </a:t>
            </a:r>
            <a:r>
              <a:rPr lang="en-US"/>
              <a:t>issue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42163-AFBC-3147-BF14-236E6BC0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9B67B-FB05-D74A-889F-52F3F174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 Your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80F51-72E5-E840-A3AD-1A165FF2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breakout room announces your project</a:t>
            </a:r>
          </a:p>
          <a:p>
            <a:pPr lvl="1"/>
            <a:r>
              <a:rPr lang="en-US" dirty="0"/>
              <a:t>Make a post at class GitHub issue page: </a:t>
            </a:r>
            <a:r>
              <a:rPr lang="en-US" dirty="0">
                <a:hlinkClick r:id="rId2"/>
              </a:rPr>
              <a:t>https://github.com/tsung-wei-huang/cs3992/issues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Project idea and objective</a:t>
            </a:r>
          </a:p>
          <a:p>
            <a:pPr lvl="1"/>
            <a:r>
              <a:rPr lang="en-US" dirty="0"/>
              <a:t>Current team members</a:t>
            </a:r>
          </a:p>
          <a:p>
            <a:pPr lvl="1"/>
            <a:r>
              <a:rPr lang="en-US" dirty="0"/>
              <a:t>Joining your team</a:t>
            </a:r>
          </a:p>
          <a:p>
            <a:pPr lvl="2"/>
            <a:r>
              <a:rPr lang="en-US" dirty="0"/>
              <a:t>Summarize what kind of people and skills you are looking for</a:t>
            </a:r>
          </a:p>
          <a:p>
            <a:pPr lvl="1"/>
            <a:r>
              <a:rPr lang="en-US" dirty="0"/>
              <a:t>Contact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3"/>
              </a:rPr>
              <a:t>https://github.com/tsung-wei-huang/cs3992/issues/2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09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222</Words>
  <Application>Microsoft Macintosh PowerPoint</Application>
  <PresentationFormat>On-screen Show (4:3)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8: Start Forming your Team</vt:lpstr>
      <vt:lpstr>Team Forming</vt:lpstr>
      <vt:lpstr>Announce Your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612</cp:revision>
  <dcterms:created xsi:type="dcterms:W3CDTF">2020-01-09T06:22:26Z</dcterms:created>
  <dcterms:modified xsi:type="dcterms:W3CDTF">2021-02-17T17:52:34Z</dcterms:modified>
</cp:coreProperties>
</file>