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0292"/>
    <a:srgbClr val="A42F9B"/>
    <a:srgbClr val="8D449E"/>
    <a:srgbClr val="55295F"/>
    <a:srgbClr val="277BA5"/>
    <a:srgbClr val="287FAA"/>
    <a:srgbClr val="D60093"/>
    <a:srgbClr val="73357F"/>
    <a:srgbClr val="6C2C6E"/>
    <a:srgbClr val="236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DFA4C-ACEF-4624-BCF4-BB4263EE0776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F99C-2C08-4015-BA41-3986D917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2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CF99C-2C08-4015-BA41-3986D9171D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53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7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4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5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5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8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B7FC-A366-4F84-BF43-0C041318EDD8}" type="datetimeFigureOut">
              <a:rPr lang="de-DE" smtClean="0"/>
              <a:t>12.09.2019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0057" y="1044549"/>
            <a:ext cx="7883610" cy="3264888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0F4062FE-7507-40BB-9907-8F82AEE82442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52" r="73500" b="1185"/>
          <a:stretch/>
        </p:blipFill>
        <p:spPr bwMode="auto">
          <a:xfrm>
            <a:off x="732805" y="1044549"/>
            <a:ext cx="8070850" cy="32689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Gleichschenkliges Dreieck 20">
            <a:extLst>
              <a:ext uri="{FF2B5EF4-FFF2-40B4-BE49-F238E27FC236}">
                <a16:creationId xmlns:a16="http://schemas.microsoft.com/office/drawing/2014/main" id="{FE491C71-F72B-499F-9A8F-B7044F817181}"/>
              </a:ext>
            </a:extLst>
          </p:cNvPr>
          <p:cNvSpPr/>
          <p:nvPr/>
        </p:nvSpPr>
        <p:spPr>
          <a:xfrm rot="16200000">
            <a:off x="1789965" y="2028825"/>
            <a:ext cx="1504010" cy="1296339"/>
          </a:xfrm>
          <a:prstGeom prst="triangle">
            <a:avLst/>
          </a:prstGeom>
          <a:gradFill>
            <a:gsLst>
              <a:gs pos="0">
                <a:srgbClr val="73357F"/>
              </a:gs>
              <a:gs pos="45000">
                <a:srgbClr val="D60093"/>
              </a:gs>
              <a:gs pos="65000">
                <a:srgbClr val="8D449E"/>
              </a:gs>
              <a:gs pos="84000">
                <a:srgbClr val="277BA5"/>
              </a:gs>
            </a:gsLst>
            <a:lin ang="8100000" scaled="0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Gleichschenkliges Dreieck 15">
            <a:extLst>
              <a:ext uri="{FF2B5EF4-FFF2-40B4-BE49-F238E27FC236}">
                <a16:creationId xmlns:a16="http://schemas.microsoft.com/office/drawing/2014/main" id="{C17E1C95-CD2D-4810-99C9-6E6623DA3E5D}"/>
              </a:ext>
            </a:extLst>
          </p:cNvPr>
          <p:cNvSpPr/>
          <p:nvPr/>
        </p:nvSpPr>
        <p:spPr>
          <a:xfrm rot="16200000">
            <a:off x="2431535" y="2327493"/>
            <a:ext cx="818210" cy="699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leichschenkliges Dreieck 1">
            <a:extLst>
              <a:ext uri="{FF2B5EF4-FFF2-40B4-BE49-F238E27FC236}">
                <a16:creationId xmlns:a16="http://schemas.microsoft.com/office/drawing/2014/main" id="{A84232F0-083B-4995-8BAC-6BE76848082A}"/>
              </a:ext>
            </a:extLst>
          </p:cNvPr>
          <p:cNvSpPr/>
          <p:nvPr/>
        </p:nvSpPr>
        <p:spPr>
          <a:xfrm rot="16200000">
            <a:off x="2637313" y="2070068"/>
            <a:ext cx="1322940" cy="1213851"/>
          </a:xfrm>
          <a:prstGeom prst="triangle">
            <a:avLst/>
          </a:prstGeom>
          <a:gradFill>
            <a:gsLst>
              <a:gs pos="0">
                <a:srgbClr val="73357F"/>
              </a:gs>
              <a:gs pos="45000">
                <a:srgbClr val="D60093"/>
              </a:gs>
              <a:gs pos="65000">
                <a:srgbClr val="8D449E"/>
              </a:gs>
              <a:gs pos="84000">
                <a:srgbClr val="277BA5"/>
              </a:gs>
            </a:gsLst>
            <a:lin ang="8100000" scaled="0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CD474505-0A92-4C59-9ECA-A7339470DD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212" y="4561802"/>
            <a:ext cx="7353300" cy="3171825"/>
          </a:xfrm>
          <a:prstGeom prst="rect">
            <a:avLst/>
          </a:prstGeom>
        </p:spPr>
      </p:pic>
      <p:sp>
        <p:nvSpPr>
          <p:cNvPr id="26" name="Gleichschenkliges Dreieck 25">
            <a:extLst>
              <a:ext uri="{FF2B5EF4-FFF2-40B4-BE49-F238E27FC236}">
                <a16:creationId xmlns:a16="http://schemas.microsoft.com/office/drawing/2014/main" id="{72EAD5E0-C120-4487-9F50-3D05A825C0E0}"/>
              </a:ext>
            </a:extLst>
          </p:cNvPr>
          <p:cNvSpPr/>
          <p:nvPr/>
        </p:nvSpPr>
        <p:spPr>
          <a:xfrm rot="16200000">
            <a:off x="4067869" y="2028826"/>
            <a:ext cx="1504010" cy="1296339"/>
          </a:xfrm>
          <a:prstGeom prst="triangle">
            <a:avLst/>
          </a:prstGeom>
          <a:gradFill>
            <a:gsLst>
              <a:gs pos="0">
                <a:srgbClr val="73357F">
                  <a:lumMod val="80000"/>
                  <a:lumOff val="20000"/>
                </a:srgbClr>
              </a:gs>
              <a:gs pos="45000">
                <a:srgbClr val="D60093">
                  <a:lumMod val="80000"/>
                  <a:lumOff val="20000"/>
                </a:srgbClr>
              </a:gs>
              <a:gs pos="65000">
                <a:srgbClr val="8D449E">
                  <a:lumMod val="80000"/>
                  <a:lumOff val="20000"/>
                </a:srgbClr>
              </a:gs>
              <a:gs pos="84000">
                <a:srgbClr val="277BA5">
                  <a:lumMod val="80000"/>
                  <a:lumOff val="20000"/>
                </a:srgbClr>
              </a:gs>
            </a:gsLst>
            <a:lin ang="8100000" scaled="0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Gleichschenkliges Dreieck 26">
            <a:extLst>
              <a:ext uri="{FF2B5EF4-FFF2-40B4-BE49-F238E27FC236}">
                <a16:creationId xmlns:a16="http://schemas.microsoft.com/office/drawing/2014/main" id="{0F63CFA8-DC96-459A-A7FE-4F3ED3E24F0A}"/>
              </a:ext>
            </a:extLst>
          </p:cNvPr>
          <p:cNvSpPr/>
          <p:nvPr/>
        </p:nvSpPr>
        <p:spPr>
          <a:xfrm rot="16200000">
            <a:off x="4709439" y="2327494"/>
            <a:ext cx="818210" cy="699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Gleichschenkliges Dreieck 27">
            <a:extLst>
              <a:ext uri="{FF2B5EF4-FFF2-40B4-BE49-F238E27FC236}">
                <a16:creationId xmlns:a16="http://schemas.microsoft.com/office/drawing/2014/main" id="{9D9F709B-23BA-4185-BA53-5830B5F894B8}"/>
              </a:ext>
            </a:extLst>
          </p:cNvPr>
          <p:cNvSpPr/>
          <p:nvPr/>
        </p:nvSpPr>
        <p:spPr>
          <a:xfrm rot="16200000">
            <a:off x="4915217" y="2070069"/>
            <a:ext cx="1322940" cy="1213851"/>
          </a:xfrm>
          <a:prstGeom prst="triangle">
            <a:avLst/>
          </a:prstGeom>
          <a:gradFill>
            <a:gsLst>
              <a:gs pos="0">
                <a:srgbClr val="73357F">
                  <a:lumMod val="80000"/>
                  <a:lumOff val="20000"/>
                </a:srgbClr>
              </a:gs>
              <a:gs pos="45000">
                <a:srgbClr val="D60093">
                  <a:lumMod val="80000"/>
                  <a:lumOff val="20000"/>
                </a:srgbClr>
              </a:gs>
              <a:gs pos="65000">
                <a:srgbClr val="8D449E">
                  <a:lumMod val="80000"/>
                  <a:lumOff val="20000"/>
                </a:srgbClr>
              </a:gs>
              <a:gs pos="84000">
                <a:srgbClr val="277BA5">
                  <a:lumMod val="80000"/>
                  <a:lumOff val="20000"/>
                </a:srgbClr>
              </a:gs>
            </a:gsLst>
            <a:lin ang="8100000" scaled="0"/>
          </a:gra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397ECBE-8085-400D-8958-978D01E66C6C}"/>
              </a:ext>
            </a:extLst>
          </p:cNvPr>
          <p:cNvSpPr/>
          <p:nvPr/>
        </p:nvSpPr>
        <p:spPr>
          <a:xfrm>
            <a:off x="1180728" y="5012899"/>
            <a:ext cx="3532439" cy="362139"/>
          </a:xfrm>
          <a:prstGeom prst="rect">
            <a:avLst/>
          </a:prstGeom>
          <a:solidFill>
            <a:srgbClr val="A42F9B"/>
          </a:solidFill>
          <a:ln>
            <a:solidFill>
              <a:srgbClr val="D3029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Einloggen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31D3395E-7263-4254-99AF-C1BF308A2732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921" t="36178" r="35834" b="29272"/>
          <a:stretch/>
        </p:blipFill>
        <p:spPr bwMode="auto">
          <a:xfrm>
            <a:off x="2749081" y="1736734"/>
            <a:ext cx="4321675" cy="28624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E8BAAC23-A983-4E31-A09C-410D7083CDFB}"/>
              </a:ext>
            </a:extLst>
          </p:cNvPr>
          <p:cNvSpPr/>
          <p:nvPr/>
        </p:nvSpPr>
        <p:spPr>
          <a:xfrm>
            <a:off x="3103751" y="4155541"/>
            <a:ext cx="3532439" cy="3621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09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M</cp:lastModifiedBy>
  <cp:revision>15</cp:revision>
  <dcterms:created xsi:type="dcterms:W3CDTF">2019-04-17T18:30:21Z</dcterms:created>
  <dcterms:modified xsi:type="dcterms:W3CDTF">2019-09-12T14:48:32Z</dcterms:modified>
</cp:coreProperties>
</file>