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77F"/>
    <a:srgbClr val="0C8991"/>
    <a:srgbClr val="26586E"/>
    <a:srgbClr val="3C4064"/>
    <a:srgbClr val="4E2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64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78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4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07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5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36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59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2F34-E133-47AF-9DB2-F156B18A0426}" type="datetimeFigureOut">
              <a:rPr lang="de-DE" smtClean="0"/>
              <a:t>07.08.2019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F400-C274-41C0-977C-877A13D68C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5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375"/>
            <a:ext cx="12192000" cy="5183249"/>
          </a:xfrm>
          <a:prstGeom prst="rect">
            <a:avLst/>
          </a:prstGeom>
        </p:spPr>
      </p:pic>
      <p:sp>
        <p:nvSpPr>
          <p:cNvPr id="10" name="Parallelogramm 9"/>
          <p:cNvSpPr/>
          <p:nvPr/>
        </p:nvSpPr>
        <p:spPr>
          <a:xfrm rot="16200000">
            <a:off x="3525980" y="-2765885"/>
            <a:ext cx="5140039" cy="12192000"/>
          </a:xfrm>
          <a:prstGeom prst="parallelogram">
            <a:avLst>
              <a:gd name="adj" fmla="val 12625"/>
            </a:avLst>
          </a:prstGeom>
          <a:gradFill>
            <a:gsLst>
              <a:gs pos="0">
                <a:srgbClr val="4E2F5D"/>
              </a:gs>
              <a:gs pos="42000">
                <a:srgbClr val="3C4064"/>
              </a:gs>
              <a:gs pos="75000">
                <a:srgbClr val="26586E"/>
              </a:gs>
              <a:gs pos="100000">
                <a:srgbClr val="0B777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26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9347" y="0"/>
            <a:ext cx="7253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69347" y="0"/>
            <a:ext cx="7253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741055" y="2086264"/>
            <a:ext cx="2686050" cy="26574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70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2</cp:revision>
  <dcterms:created xsi:type="dcterms:W3CDTF">2019-08-07T12:27:26Z</dcterms:created>
  <dcterms:modified xsi:type="dcterms:W3CDTF">2019-08-07T16:41:36Z</dcterms:modified>
</cp:coreProperties>
</file>