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1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7014" y="-7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F7CD-037A-43BD-BA76-84B9AB4B197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D8C4-F15A-4AF4-8C86-7CF3DEF2A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9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F7CD-037A-43BD-BA76-84B9AB4B197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D8C4-F15A-4AF4-8C86-7CF3DEF2A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30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F7CD-037A-43BD-BA76-84B9AB4B197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D8C4-F15A-4AF4-8C86-7CF3DEF2A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3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F7CD-037A-43BD-BA76-84B9AB4B197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D8C4-F15A-4AF4-8C86-7CF3DEF2A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1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F7CD-037A-43BD-BA76-84B9AB4B197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D8C4-F15A-4AF4-8C86-7CF3DEF2A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5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F7CD-037A-43BD-BA76-84B9AB4B197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D8C4-F15A-4AF4-8C86-7CF3DEF2A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1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F7CD-037A-43BD-BA76-84B9AB4B197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D8C4-F15A-4AF4-8C86-7CF3DEF2A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00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F7CD-037A-43BD-BA76-84B9AB4B197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D8C4-F15A-4AF4-8C86-7CF3DEF2A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04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F7CD-037A-43BD-BA76-84B9AB4B197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D8C4-F15A-4AF4-8C86-7CF3DEF2A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21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F7CD-037A-43BD-BA76-84B9AB4B197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D8C4-F15A-4AF4-8C86-7CF3DEF2A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86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F7CD-037A-43BD-BA76-84B9AB4B197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D8C4-F15A-4AF4-8C86-7CF3DEF2A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97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6F7CD-037A-43BD-BA76-84B9AB4B197E}" type="datetimeFigureOut">
              <a:rPr lang="de-DE" smtClean="0"/>
              <a:t>11.08.2019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7D8C4-F15A-4AF4-8C86-7CF3DEF2AB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18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12937524" cy="6759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: abgerundete Ecken 6"/>
          <p:cNvSpPr/>
          <p:nvPr/>
        </p:nvSpPr>
        <p:spPr>
          <a:xfrm>
            <a:off x="5956300" y="3244850"/>
            <a:ext cx="401638" cy="438943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6063446" y="3360696"/>
            <a:ext cx="188129" cy="23102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/>
          <p:cNvSpPr/>
          <p:nvPr/>
        </p:nvSpPr>
        <p:spPr>
          <a:xfrm>
            <a:off x="6235837" y="3287132"/>
            <a:ext cx="64949" cy="6090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50" b="71250" l="17000" r="86250">
                        <a14:foregroundMark x1="71250" y1="47250" x2="72500" y2="4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07" t="26485" r="15600" b="22177"/>
          <a:stretch/>
        </p:blipFill>
        <p:spPr>
          <a:xfrm>
            <a:off x="6578600" y="3205018"/>
            <a:ext cx="685800" cy="52243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231" b="100000" l="38462" r="8923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27" t="14301" r="-7254" b="-3419"/>
          <a:stretch/>
        </p:blipFill>
        <p:spPr>
          <a:xfrm>
            <a:off x="7369175" y="3159125"/>
            <a:ext cx="530225" cy="5461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583" t="15231" r="12583" b="21195"/>
          <a:stretch/>
        </p:blipFill>
        <p:spPr>
          <a:xfrm>
            <a:off x="8008143" y="3157537"/>
            <a:ext cx="655911" cy="55721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35" t="-9781" r="-16550" b="-6405"/>
          <a:stretch/>
        </p:blipFill>
        <p:spPr>
          <a:xfrm>
            <a:off x="5222875" y="3178174"/>
            <a:ext cx="587375" cy="568325"/>
          </a:xfrm>
          <a:prstGeom prst="rect">
            <a:avLst/>
          </a:prstGeom>
        </p:spPr>
      </p:pic>
      <p:cxnSp>
        <p:nvCxnSpPr>
          <p:cNvPr id="4" name="Gerader Verbinder 3"/>
          <p:cNvCxnSpPr>
            <a:cxnSpLocks/>
          </p:cNvCxnSpPr>
          <p:nvPr/>
        </p:nvCxnSpPr>
        <p:spPr>
          <a:xfrm>
            <a:off x="6743700" y="2947987"/>
            <a:ext cx="419100" cy="1"/>
          </a:xfrm>
          <a:prstGeom prst="line">
            <a:avLst/>
          </a:prstGeom>
          <a:ln>
            <a:solidFill>
              <a:srgbClr val="635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2225" y="2266949"/>
            <a:ext cx="1400175" cy="657225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1843" y="4473718"/>
            <a:ext cx="523875" cy="238125"/>
          </a:xfrm>
          <a:prstGeom prst="rect">
            <a:avLst/>
          </a:prstGeom>
        </p:spPr>
      </p:pic>
      <p:cxnSp>
        <p:nvCxnSpPr>
          <p:cNvPr id="13" name="Gerader Verbinder 12"/>
          <p:cNvCxnSpPr>
            <a:cxnSpLocks/>
          </p:cNvCxnSpPr>
          <p:nvPr/>
        </p:nvCxnSpPr>
        <p:spPr>
          <a:xfrm>
            <a:off x="4034774" y="4604687"/>
            <a:ext cx="52387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04" y="3419473"/>
            <a:ext cx="828791" cy="1905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58" y="4595253"/>
            <a:ext cx="828791" cy="19053"/>
          </a:xfrm>
          <a:prstGeom prst="rect">
            <a:avLst/>
          </a:prstGeom>
        </p:spPr>
      </p:pic>
      <p:cxnSp>
        <p:nvCxnSpPr>
          <p:cNvPr id="18" name="Gerader Verbinder 17"/>
          <p:cNvCxnSpPr>
            <a:cxnSpLocks/>
          </p:cNvCxnSpPr>
          <p:nvPr/>
        </p:nvCxnSpPr>
        <p:spPr>
          <a:xfrm>
            <a:off x="5302250" y="4603750"/>
            <a:ext cx="833324" cy="103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4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goblintter07@web.de</dc:creator>
  <cp:lastModifiedBy>goblintter07@web.de</cp:lastModifiedBy>
  <cp:revision>10</cp:revision>
  <dcterms:created xsi:type="dcterms:W3CDTF">2019-04-17T19:56:20Z</dcterms:created>
  <dcterms:modified xsi:type="dcterms:W3CDTF">2019-08-11T15:56:08Z</dcterms:modified>
</cp:coreProperties>
</file>