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126A"/>
    <a:srgbClr val="E6E6E6"/>
    <a:srgbClr val="0A8D94"/>
    <a:srgbClr val="097B81"/>
    <a:srgbClr val="4F2E5D"/>
    <a:srgbClr val="443961"/>
    <a:srgbClr val="344867"/>
    <a:srgbClr val="09757A"/>
    <a:srgbClr val="26586E"/>
    <a:srgbClr val="3D4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06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3691-35BD-4DE6-B34E-676D62B0F5FC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9854-C4C1-43D2-A834-2E1F02EA22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9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3691-35BD-4DE6-B34E-676D62B0F5FC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9854-C4C1-43D2-A834-2E1F02EA22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82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3691-35BD-4DE6-B34E-676D62B0F5FC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9854-C4C1-43D2-A834-2E1F02EA22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83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3691-35BD-4DE6-B34E-676D62B0F5FC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9854-C4C1-43D2-A834-2E1F02EA22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00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3691-35BD-4DE6-B34E-676D62B0F5FC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9854-C4C1-43D2-A834-2E1F02EA22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21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3691-35BD-4DE6-B34E-676D62B0F5FC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9854-C4C1-43D2-A834-2E1F02EA22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7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3691-35BD-4DE6-B34E-676D62B0F5FC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9854-C4C1-43D2-A834-2E1F02EA22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10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3691-35BD-4DE6-B34E-676D62B0F5FC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9854-C4C1-43D2-A834-2E1F02EA22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39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3691-35BD-4DE6-B34E-676D62B0F5FC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9854-C4C1-43D2-A834-2E1F02EA22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05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3691-35BD-4DE6-B34E-676D62B0F5FC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9854-C4C1-43D2-A834-2E1F02EA22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35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3691-35BD-4DE6-B34E-676D62B0F5FC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9854-C4C1-43D2-A834-2E1F02EA22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10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63691-35BD-4DE6-B34E-676D62B0F5FC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B9854-C4C1-43D2-A834-2E1F02EA22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49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 5"/>
          <p:cNvSpPr/>
          <p:nvPr/>
        </p:nvSpPr>
        <p:spPr>
          <a:xfrm rot="5400000" flipV="1">
            <a:off x="2295524" y="-3038476"/>
            <a:ext cx="7600949" cy="12192003"/>
          </a:xfrm>
          <a:prstGeom prst="trapezoid">
            <a:avLst>
              <a:gd name="adj" fmla="val 8026"/>
            </a:avLst>
          </a:prstGeom>
          <a:gradFill flip="none" rotWithShape="0">
            <a:gsLst>
              <a:gs pos="47000">
                <a:srgbClr val="344867"/>
              </a:gs>
              <a:gs pos="26000">
                <a:srgbClr val="413B62"/>
              </a:gs>
              <a:gs pos="0">
                <a:srgbClr val="4F2E5D"/>
              </a:gs>
              <a:gs pos="100000">
                <a:srgbClr val="26586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956" y="2750343"/>
            <a:ext cx="685800" cy="866775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4938712" y="2955131"/>
            <a:ext cx="483393" cy="488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8" name="Gerader Verbinder 7"/>
          <p:cNvCxnSpPr>
            <a:cxnSpLocks/>
          </p:cNvCxnSpPr>
          <p:nvPr/>
        </p:nvCxnSpPr>
        <p:spPr>
          <a:xfrm flipV="1">
            <a:off x="5088732" y="3200402"/>
            <a:ext cx="183355" cy="2380"/>
          </a:xfrm>
          <a:prstGeom prst="line">
            <a:avLst/>
          </a:prstGeom>
          <a:ln w="19050">
            <a:solidFill>
              <a:srgbClr val="F91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cxnSpLocks/>
          </p:cNvCxnSpPr>
          <p:nvPr/>
        </p:nvCxnSpPr>
        <p:spPr>
          <a:xfrm flipV="1">
            <a:off x="5224462" y="3198020"/>
            <a:ext cx="52388" cy="59530"/>
          </a:xfrm>
          <a:prstGeom prst="line">
            <a:avLst/>
          </a:prstGeom>
          <a:ln w="19050">
            <a:solidFill>
              <a:srgbClr val="F91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cxnSpLocks/>
          </p:cNvCxnSpPr>
          <p:nvPr/>
        </p:nvCxnSpPr>
        <p:spPr>
          <a:xfrm>
            <a:off x="5217319" y="3143249"/>
            <a:ext cx="61913" cy="64295"/>
          </a:xfrm>
          <a:prstGeom prst="line">
            <a:avLst/>
          </a:prstGeom>
          <a:ln w="19050">
            <a:solidFill>
              <a:srgbClr val="F91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1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/>
          <p:cNvSpPr/>
          <p:nvPr/>
        </p:nvSpPr>
        <p:spPr>
          <a:xfrm rot="5400000" flipV="1">
            <a:off x="2295524" y="-3038476"/>
            <a:ext cx="7600949" cy="12192003"/>
          </a:xfrm>
          <a:prstGeom prst="trapezoid">
            <a:avLst>
              <a:gd name="adj" fmla="val 8026"/>
            </a:avLst>
          </a:prstGeom>
          <a:gradFill flip="none" rotWithShape="0">
            <a:gsLst>
              <a:gs pos="47000">
                <a:srgbClr val="344867"/>
              </a:gs>
              <a:gs pos="26000">
                <a:srgbClr val="413B62"/>
              </a:gs>
              <a:gs pos="0">
                <a:srgbClr val="4F2E5D"/>
              </a:gs>
              <a:gs pos="100000">
                <a:srgbClr val="26586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747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347" y="-2"/>
            <a:ext cx="7253305" cy="108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2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0">
          <a:gsLst>
            <a:gs pos="47000">
              <a:srgbClr val="344867"/>
            </a:gs>
            <a:gs pos="26000">
              <a:srgbClr val="413B62"/>
            </a:gs>
            <a:gs pos="0">
              <a:srgbClr val="4F2E5D"/>
            </a:gs>
            <a:gs pos="64000">
              <a:srgbClr val="26586E"/>
            </a:gs>
            <a:gs pos="100000">
              <a:srgbClr val="0A8D94"/>
            </a:gs>
          </a:gsLst>
          <a:lin ang="16200000" scaled="1"/>
          <a:tileRect/>
        </a:gra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goblintter07@web.de</dc:creator>
  <cp:lastModifiedBy>goblintter07@web.de</cp:lastModifiedBy>
  <cp:revision>9</cp:revision>
  <dcterms:created xsi:type="dcterms:W3CDTF">2019-04-21T11:43:49Z</dcterms:created>
  <dcterms:modified xsi:type="dcterms:W3CDTF">2019-05-04T15:42:04Z</dcterms:modified>
</cp:coreProperties>
</file>