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442"/>
    <a:srgbClr val="CB0550"/>
    <a:srgbClr val="E4065B"/>
    <a:srgbClr val="F9126A"/>
    <a:srgbClr val="FA4087"/>
    <a:srgbClr val="3F8CB3"/>
    <a:srgbClr val="27576E"/>
    <a:srgbClr val="74A5C6"/>
    <a:srgbClr val="2C516B"/>
    <a:srgbClr val="446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77D-7EAE-40D2-9686-8742EE581D4B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A0C0-F6B6-4E05-BFCC-229DB2891B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90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77D-7EAE-40D2-9686-8742EE581D4B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A0C0-F6B6-4E05-BFCC-229DB2891B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56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77D-7EAE-40D2-9686-8742EE581D4B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A0C0-F6B6-4E05-BFCC-229DB2891B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20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77D-7EAE-40D2-9686-8742EE581D4B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A0C0-F6B6-4E05-BFCC-229DB2891B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47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77D-7EAE-40D2-9686-8742EE581D4B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A0C0-F6B6-4E05-BFCC-229DB2891B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77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77D-7EAE-40D2-9686-8742EE581D4B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A0C0-F6B6-4E05-BFCC-229DB2891B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24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77D-7EAE-40D2-9686-8742EE581D4B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A0C0-F6B6-4E05-BFCC-229DB2891B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3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77D-7EAE-40D2-9686-8742EE581D4B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A0C0-F6B6-4E05-BFCC-229DB2891B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0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77D-7EAE-40D2-9686-8742EE581D4B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A0C0-F6B6-4E05-BFCC-229DB2891B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55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77D-7EAE-40D2-9686-8742EE581D4B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A0C0-F6B6-4E05-BFCC-229DB2891B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37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177D-7EAE-40D2-9686-8742EE581D4B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A0C0-F6B6-4E05-BFCC-229DB2891B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62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177D-7EAE-40D2-9686-8742EE581D4B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5A0C0-F6B6-4E05-BFCC-229DB2891B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97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60"/>
          <a:stretch/>
        </p:blipFill>
        <p:spPr>
          <a:xfrm>
            <a:off x="0" y="2216213"/>
            <a:ext cx="12192000" cy="4032187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0" y="1485900"/>
            <a:ext cx="121920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84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562195"/>
            <a:ext cx="5181600" cy="2023982"/>
          </a:xfrm>
          <a:prstGeom prst="rect">
            <a:avLst/>
          </a:prstGeom>
        </p:spPr>
      </p:pic>
      <p:sp>
        <p:nvSpPr>
          <p:cNvPr id="4" name="Rechtwinkliges Dreieck 3"/>
          <p:cNvSpPr/>
          <p:nvPr/>
        </p:nvSpPr>
        <p:spPr>
          <a:xfrm>
            <a:off x="3829050" y="2305050"/>
            <a:ext cx="6800850" cy="42545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187" y="2357437"/>
            <a:ext cx="2486025" cy="164782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321800" y="3194050"/>
            <a:ext cx="920750" cy="577850"/>
          </a:xfrm>
          <a:prstGeom prst="rect">
            <a:avLst/>
          </a:prstGeom>
          <a:solidFill>
            <a:srgbClr val="007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5" b="36182"/>
          <a:stretch/>
        </p:blipFill>
        <p:spPr>
          <a:xfrm>
            <a:off x="3810000" y="2872509"/>
            <a:ext cx="4572000" cy="95134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49187">
            <a:off x="-405956" y="-5200073"/>
            <a:ext cx="10990385" cy="6858000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00789" y="4619135"/>
            <a:ext cx="7468696" cy="1446682"/>
          </a:xfrm>
          <a:prstGeom prst="rect">
            <a:avLst/>
          </a:prstGeom>
          <a:gradFill>
            <a:gsLst>
              <a:gs pos="0">
                <a:srgbClr val="44658C"/>
              </a:gs>
              <a:gs pos="100000">
                <a:srgbClr val="74A5C6"/>
              </a:gs>
              <a:gs pos="58000">
                <a:srgbClr val="3F8CB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4732" y="1296627"/>
            <a:ext cx="1962150" cy="1285875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3006055" y="4498158"/>
            <a:ext cx="7468696" cy="1446682"/>
          </a:xfrm>
          <a:prstGeom prst="rect">
            <a:avLst/>
          </a:prstGeom>
          <a:gradFill>
            <a:gsLst>
              <a:gs pos="60000">
                <a:srgbClr val="FA4087"/>
              </a:gs>
              <a:gs pos="100000">
                <a:srgbClr val="D12265"/>
              </a:gs>
              <a:gs pos="0">
                <a:srgbClr val="A80442"/>
              </a:gs>
              <a:gs pos="43000">
                <a:srgbClr val="FA408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49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44658C"/>
            </a:gs>
            <a:gs pos="100000">
              <a:srgbClr val="74A5C6"/>
            </a:gs>
            <a:gs pos="58000">
              <a:srgbClr val="3F8CB3"/>
            </a:gs>
          </a:gsLst>
          <a:lin ang="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goblintter07@web.de</dc:creator>
  <cp:lastModifiedBy>goblintter07@web.de</cp:lastModifiedBy>
  <cp:revision>5</cp:revision>
  <dcterms:created xsi:type="dcterms:W3CDTF">2019-08-12T13:56:04Z</dcterms:created>
  <dcterms:modified xsi:type="dcterms:W3CDTF">2019-08-12T14:39:38Z</dcterms:modified>
</cp:coreProperties>
</file>