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"/>
  </p:notesMasterIdLst>
  <p:sldIdLst>
    <p:sldId id="256" r:id="rId2"/>
    <p:sldId id="257" r:id="rId3"/>
    <p:sldId id="258" r:id="rId4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F2F2F"/>
    <a:srgbClr val="7F7F7F"/>
    <a:srgbClr val="FED583"/>
    <a:srgbClr val="EBC570"/>
    <a:srgbClr val="FEE0A4"/>
    <a:srgbClr val="42424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8" d="100"/>
          <a:sy n="78" d="100"/>
        </p:scale>
        <p:origin x="112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71DFA4C-ACEF-4624-BCF4-BB4263EE0776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e-DE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3CCF99C-2C08-4015-BA41-3986D9171DDF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172841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lienbildplatzhalt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izenplatzhalt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de-DE" dirty="0"/>
              <a:t> </a:t>
            </a:r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A3CCF99C-2C08-4015-BA41-3986D9171DDF}" type="slidenum">
              <a:rPr lang="de-DE" smtClean="0"/>
              <a:t>1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5353500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Untertitel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Formatvorlage des Untertitelmasters durch Klicken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6379753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0039039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Vertikaler Textplatzhalt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383474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040875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99452181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776156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4" name="Inhaltsplatzhalt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6" name="Inhaltsplatzhalt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8" name="Fußzeilenplatzhalt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5712316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Datumsplatzhalt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4" name="Fußzeilenplatzhalt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8020861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3" name="Fußzeilenplatzhalt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33088622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Inhaltsplatzhalt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95716520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Titelmasterformat durch Klicken bearbeiten</a:t>
            </a:r>
          </a:p>
        </p:txBody>
      </p:sp>
      <p:sp>
        <p:nvSpPr>
          <p:cNvPr id="3" name="Bildplatzhalt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Formatvorlagen des Textmasters bearbeiten</a:t>
            </a:r>
          </a:p>
        </p:txBody>
      </p:sp>
      <p:sp>
        <p:nvSpPr>
          <p:cNvPr id="5" name="Datumsplatzhalt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27511657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Titelmasterformat durch Klicken bearbeiten</a:t>
            </a:r>
          </a:p>
        </p:txBody>
      </p:sp>
      <p:sp>
        <p:nvSpPr>
          <p:cNvPr id="3" name="Textplatzhalt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Formatvorlagen des Textmasters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DB7FC-A366-4F84-BF43-0C041318EDD8}" type="datetimeFigureOut">
              <a:rPr lang="de-DE" smtClean="0"/>
              <a:t>08.08.2019</a:t>
            </a:fld>
            <a:endParaRPr lang="de-DE"/>
          </a:p>
        </p:txBody>
      </p:sp>
      <p:sp>
        <p:nvSpPr>
          <p:cNvPr id="5" name="Fußzeilenplatzhalt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89DC3E9-D628-43D9-AE97-43CC7E0E391D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9692710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7" name="Gerader Verbinder 6"/>
          <p:cNvCxnSpPr>
            <a:cxnSpLocks/>
          </p:cNvCxnSpPr>
          <p:nvPr/>
        </p:nvCxnSpPr>
        <p:spPr>
          <a:xfrm flipH="1">
            <a:off x="5861685" y="2722451"/>
            <a:ext cx="1213854" cy="677498"/>
          </a:xfrm>
          <a:prstGeom prst="line">
            <a:avLst/>
          </a:prstGeom>
          <a:ln w="28575">
            <a:solidFill>
              <a:srgbClr val="2F2F2F"/>
            </a:solidFill>
          </a:ln>
        </p:spPr>
        <p:style>
          <a:lnRef idx="1">
            <a:schemeClr val="accent4"/>
          </a:lnRef>
          <a:fillRef idx="0">
            <a:schemeClr val="accent4"/>
          </a:fillRef>
          <a:effectRef idx="0">
            <a:schemeClr val="accent4"/>
          </a:effectRef>
          <a:fontRef idx="minor">
            <a:schemeClr val="tx1"/>
          </a:fontRef>
        </p:style>
      </p:cxnSp>
      <p:cxnSp>
        <p:nvCxnSpPr>
          <p:cNvPr id="9" name="Gerader Verbinder 8"/>
          <p:cNvCxnSpPr>
            <a:cxnSpLocks/>
          </p:cNvCxnSpPr>
          <p:nvPr/>
        </p:nvCxnSpPr>
        <p:spPr>
          <a:xfrm flipH="1" flipV="1">
            <a:off x="5886451" y="3405188"/>
            <a:ext cx="1178718" cy="692943"/>
          </a:xfrm>
          <a:prstGeom prst="line">
            <a:avLst/>
          </a:prstGeom>
          <a:ln w="28575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" name="Gerader Verbinder 12"/>
          <p:cNvCxnSpPr>
            <a:cxnSpLocks/>
          </p:cNvCxnSpPr>
          <p:nvPr/>
        </p:nvCxnSpPr>
        <p:spPr>
          <a:xfrm flipH="1">
            <a:off x="7070725" y="3800705"/>
            <a:ext cx="4208" cy="298220"/>
          </a:xfrm>
          <a:prstGeom prst="line">
            <a:avLst/>
          </a:prstGeom>
          <a:ln w="28575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Gerader Verbinder 14"/>
          <p:cNvCxnSpPr>
            <a:cxnSpLocks/>
          </p:cNvCxnSpPr>
          <p:nvPr/>
        </p:nvCxnSpPr>
        <p:spPr>
          <a:xfrm>
            <a:off x="6388463" y="3407482"/>
            <a:ext cx="685437" cy="405693"/>
          </a:xfrm>
          <a:prstGeom prst="line">
            <a:avLst/>
          </a:prstGeom>
          <a:ln w="28575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Gerader Verbinder 16"/>
          <p:cNvCxnSpPr>
            <a:cxnSpLocks/>
          </p:cNvCxnSpPr>
          <p:nvPr/>
        </p:nvCxnSpPr>
        <p:spPr>
          <a:xfrm flipV="1">
            <a:off x="7077076" y="2720975"/>
            <a:ext cx="3174" cy="273051"/>
          </a:xfrm>
          <a:prstGeom prst="line">
            <a:avLst/>
          </a:prstGeom>
          <a:ln w="28575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Gerader Verbinder 18"/>
          <p:cNvCxnSpPr>
            <a:cxnSpLocks/>
          </p:cNvCxnSpPr>
          <p:nvPr/>
        </p:nvCxnSpPr>
        <p:spPr>
          <a:xfrm flipH="1">
            <a:off x="6391275" y="2986680"/>
            <a:ext cx="692686" cy="413745"/>
          </a:xfrm>
          <a:prstGeom prst="line">
            <a:avLst/>
          </a:prstGeom>
          <a:ln w="28575">
            <a:solidFill>
              <a:srgbClr val="2F2F2F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Gleichschenkliges Dreieck 21"/>
          <p:cNvSpPr/>
          <p:nvPr/>
        </p:nvSpPr>
        <p:spPr>
          <a:xfrm rot="16200000">
            <a:off x="6490690" y="2872388"/>
            <a:ext cx="1243469" cy="1070818"/>
          </a:xfrm>
          <a:prstGeom prst="triangle">
            <a:avLst/>
          </a:prstGeom>
          <a:noFill/>
          <a:ln w="28575">
            <a:solidFill>
              <a:srgbClr val="2F2F2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49" name="Gleichschenkliges Dreieck 48"/>
          <p:cNvSpPr/>
          <p:nvPr/>
        </p:nvSpPr>
        <p:spPr>
          <a:xfrm rot="16200000">
            <a:off x="6344842" y="3373040"/>
            <a:ext cx="62388" cy="64769"/>
          </a:xfrm>
          <a:prstGeom prst="triangle">
            <a:avLst>
              <a:gd name="adj" fmla="val 50000"/>
            </a:avLst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1" name="Gleichschenkliges Dreieck 50"/>
          <p:cNvSpPr/>
          <p:nvPr/>
        </p:nvSpPr>
        <p:spPr>
          <a:xfrm rot="16200000">
            <a:off x="5837875" y="3370423"/>
            <a:ext cx="54769" cy="52861"/>
          </a:xfrm>
          <a:prstGeom prst="triangle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4" name="Gleichschenkliges Dreieck 53"/>
          <p:cNvSpPr/>
          <p:nvPr/>
        </p:nvSpPr>
        <p:spPr>
          <a:xfrm rot="8964203">
            <a:off x="7045167" y="4080035"/>
            <a:ext cx="54769" cy="52861"/>
          </a:xfrm>
          <a:prstGeom prst="triangle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55" name="Gleichschenkliges Dreieck 54"/>
          <p:cNvSpPr/>
          <p:nvPr/>
        </p:nvSpPr>
        <p:spPr>
          <a:xfrm rot="1867964">
            <a:off x="7057075" y="2689387"/>
            <a:ext cx="54769" cy="52861"/>
          </a:xfrm>
          <a:prstGeom prst="triangle">
            <a:avLst/>
          </a:prstGeom>
          <a:solidFill>
            <a:srgbClr val="2F2F2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3" name="Grafik 2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1849" y="2639259"/>
            <a:ext cx="7883610" cy="32648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6747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hteck 3"/>
          <p:cNvSpPr/>
          <p:nvPr/>
        </p:nvSpPr>
        <p:spPr>
          <a:xfrm>
            <a:off x="0" y="1013255"/>
            <a:ext cx="12192000" cy="40035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pic>
        <p:nvPicPr>
          <p:cNvPr id="2" name="Grafik 1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6897" b="21500"/>
          <a:stretch/>
        </p:blipFill>
        <p:spPr>
          <a:xfrm>
            <a:off x="4319423" y="2330882"/>
            <a:ext cx="3551831" cy="12402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7940436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Grafik 2"/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7945" r="11215"/>
          <a:stretch/>
        </p:blipFill>
        <p:spPr>
          <a:xfrm>
            <a:off x="1989438" y="1165006"/>
            <a:ext cx="4275438" cy="23072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4685281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</Words>
  <Application>Microsoft Office PowerPoint</Application>
  <PresentationFormat>Breitbild</PresentationFormat>
  <Paragraphs>2</Paragraphs>
  <Slides>3</Slides>
  <Notes>1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goblintter07@web.de</dc:creator>
  <cp:lastModifiedBy>goblintter07@web.de</cp:lastModifiedBy>
  <cp:revision>8</cp:revision>
  <dcterms:created xsi:type="dcterms:W3CDTF">2019-04-17T18:30:21Z</dcterms:created>
  <dcterms:modified xsi:type="dcterms:W3CDTF">2019-08-08T12:55:30Z</dcterms:modified>
</cp:coreProperties>
</file>