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A2181"/>
    <a:srgbClr val="741F7B"/>
    <a:srgbClr val="205165"/>
    <a:srgbClr val="235267"/>
    <a:srgbClr val="244C64"/>
    <a:srgbClr val="493262"/>
    <a:srgbClr val="67216B"/>
    <a:srgbClr val="711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84" autoAdjust="0"/>
  </p:normalViewPr>
  <p:slideViewPr>
    <p:cSldViewPr snapToGrid="0">
      <p:cViewPr varScale="1">
        <p:scale>
          <a:sx n="77" d="100"/>
          <a:sy n="77" d="100"/>
        </p:scale>
        <p:origin x="11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5D81-4ED0-46EE-B6C7-8A77E7B68D6C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A209-680B-4D0C-AAB5-097512E5C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24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5D81-4ED0-46EE-B6C7-8A77E7B68D6C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A209-680B-4D0C-AAB5-097512E5C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69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5D81-4ED0-46EE-B6C7-8A77E7B68D6C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A209-680B-4D0C-AAB5-097512E5C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4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5D81-4ED0-46EE-B6C7-8A77E7B68D6C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A209-680B-4D0C-AAB5-097512E5C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38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5D81-4ED0-46EE-B6C7-8A77E7B68D6C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A209-680B-4D0C-AAB5-097512E5C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55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5D81-4ED0-46EE-B6C7-8A77E7B68D6C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A209-680B-4D0C-AAB5-097512E5C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25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5D81-4ED0-46EE-B6C7-8A77E7B68D6C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A209-680B-4D0C-AAB5-097512E5C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36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5D81-4ED0-46EE-B6C7-8A77E7B68D6C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A209-680B-4D0C-AAB5-097512E5C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13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5D81-4ED0-46EE-B6C7-8A77E7B68D6C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A209-680B-4D0C-AAB5-097512E5C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37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5D81-4ED0-46EE-B6C7-8A77E7B68D6C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A209-680B-4D0C-AAB5-097512E5C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37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5D81-4ED0-46EE-B6C7-8A77E7B68D6C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9A209-680B-4D0C-AAB5-097512E5C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20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55D81-4ED0-46EE-B6C7-8A77E7B68D6C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9A209-680B-4D0C-AAB5-097512E5C7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92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" t="806" r="504" b="951"/>
          <a:stretch/>
        </p:blipFill>
        <p:spPr>
          <a:xfrm>
            <a:off x="1016000" y="526474"/>
            <a:ext cx="6855254" cy="4254024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091" l="21556" r="80222">
                        <a14:foregroundMark x1="50667" y1="89394" x2="47000" y2="843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51" r="21430"/>
          <a:stretch/>
        </p:blipFill>
        <p:spPr>
          <a:xfrm>
            <a:off x="4867564" y="2089727"/>
            <a:ext cx="1293091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0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86" t="806" r="504" b="951"/>
          <a:stretch/>
        </p:blipFill>
        <p:spPr>
          <a:xfrm>
            <a:off x="111210" y="514118"/>
            <a:ext cx="4559643" cy="4254024"/>
          </a:xfrm>
          <a:prstGeom prst="rect">
            <a:avLst/>
          </a:prstGeom>
        </p:spPr>
      </p:pic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73353"/>
              </p:ext>
            </p:extLst>
          </p:nvPr>
        </p:nvGraphicFramePr>
        <p:xfrm>
          <a:off x="5195329" y="0"/>
          <a:ext cx="4900142" cy="68580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50071">
                  <a:extLst>
                    <a:ext uri="{9D8B030D-6E8A-4147-A177-3AD203B41FA5}">
                      <a16:colId xmlns:a16="http://schemas.microsoft.com/office/drawing/2014/main" val="529118392"/>
                    </a:ext>
                  </a:extLst>
                </a:gridCol>
                <a:gridCol w="2450071">
                  <a:extLst>
                    <a:ext uri="{9D8B030D-6E8A-4147-A177-3AD203B41FA5}">
                      <a16:colId xmlns:a16="http://schemas.microsoft.com/office/drawing/2014/main" val="1321370903"/>
                    </a:ext>
                  </a:extLst>
                </a:gridCol>
              </a:tblGrid>
              <a:tr h="171450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91020"/>
                  </a:ext>
                </a:extLst>
              </a:tr>
              <a:tr h="171450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678251"/>
                  </a:ext>
                </a:extLst>
              </a:tr>
              <a:tr h="171450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964036"/>
                  </a:ext>
                </a:extLst>
              </a:tr>
              <a:tr h="171450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86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63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87" y="-857839"/>
            <a:ext cx="10287000" cy="6858000"/>
          </a:xfrm>
          <a:prstGeom prst="rect">
            <a:avLst/>
          </a:prstGeom>
          <a:blipFill dpi="0" rotWithShape="1">
            <a:blip r:embed="rId3">
              <a:alphaModFix amt="83000"/>
            </a:blip>
            <a:srcRect/>
            <a:stretch>
              <a:fillRect/>
            </a:stretch>
          </a:blipFill>
        </p:spPr>
      </p:pic>
      <p:sp>
        <p:nvSpPr>
          <p:cNvPr id="2" name="Rechteck 1"/>
          <p:cNvSpPr/>
          <p:nvPr/>
        </p:nvSpPr>
        <p:spPr>
          <a:xfrm>
            <a:off x="1008668" y="-405352"/>
            <a:ext cx="10284644" cy="6858000"/>
          </a:xfrm>
          <a:prstGeom prst="rect">
            <a:avLst/>
          </a:prstGeom>
          <a:blipFill dpi="0" rotWithShape="1">
            <a:blip r:embed="rId3">
              <a:alphaModFix amt="83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99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7" y="3757379"/>
            <a:ext cx="11898385" cy="334374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876692" y="716437"/>
            <a:ext cx="9407951" cy="452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3" r="38310"/>
          <a:stretch/>
        </p:blipFill>
        <p:spPr>
          <a:xfrm>
            <a:off x="3695307" y="1171214"/>
            <a:ext cx="3714161" cy="23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18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00985" y="-444528"/>
            <a:ext cx="4692977" cy="889056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-2346490" y="-433812"/>
            <a:ext cx="4692977" cy="867622"/>
          </a:xfrm>
          <a:prstGeom prst="rect">
            <a:avLst/>
          </a:prstGeom>
        </p:spPr>
      </p:pic>
      <p:cxnSp>
        <p:nvCxnSpPr>
          <p:cNvPr id="9" name="Gerader Verbinder 8"/>
          <p:cNvCxnSpPr>
            <a:cxnSpLocks/>
          </p:cNvCxnSpPr>
          <p:nvPr/>
        </p:nvCxnSpPr>
        <p:spPr>
          <a:xfrm>
            <a:off x="5751795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cxnSpLocks/>
          </p:cNvCxnSpPr>
          <p:nvPr/>
        </p:nvCxnSpPr>
        <p:spPr>
          <a:xfrm>
            <a:off x="3299466" y="1711036"/>
            <a:ext cx="490465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cxnSpLocks/>
          </p:cNvCxnSpPr>
          <p:nvPr/>
        </p:nvCxnSpPr>
        <p:spPr>
          <a:xfrm>
            <a:off x="3276375" y="3415145"/>
            <a:ext cx="490465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>
            <a:cxnSpLocks/>
          </p:cNvCxnSpPr>
          <p:nvPr/>
        </p:nvCxnSpPr>
        <p:spPr>
          <a:xfrm>
            <a:off x="3308702" y="5137727"/>
            <a:ext cx="490465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06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39" r="12264"/>
          <a:stretch/>
        </p:blipFill>
        <p:spPr>
          <a:xfrm>
            <a:off x="3639126" y="390956"/>
            <a:ext cx="1237673" cy="124315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341" y="362816"/>
            <a:ext cx="1247775" cy="12477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2133600"/>
            <a:ext cx="12287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2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goblintter07@web.de</dc:creator>
  <cp:lastModifiedBy>goblintter07@web.de</cp:lastModifiedBy>
  <cp:revision>17</cp:revision>
  <dcterms:created xsi:type="dcterms:W3CDTF">2019-05-14T10:50:39Z</dcterms:created>
  <dcterms:modified xsi:type="dcterms:W3CDTF">2019-08-12T11:55:24Z</dcterms:modified>
</cp:coreProperties>
</file>