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1EE"/>
    <a:srgbClr val="D3E4F5"/>
    <a:srgbClr val="EAF2FA"/>
    <a:srgbClr val="F2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howOutlineIcons="0">
    <p:restoredLeft sz="34587" autoAdjust="0"/>
    <p:restoredTop sz="86385" autoAdjust="0"/>
  </p:normalViewPr>
  <p:slideViewPr>
    <p:cSldViewPr snapToGrid="0">
      <p:cViewPr varScale="1">
        <p:scale>
          <a:sx n="92" d="100"/>
          <a:sy n="92" d="100"/>
        </p:scale>
        <p:origin x="10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3696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27D4E-5989-4CDF-9B20-BC803008EBD7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E1BEC-F03D-4380-96ED-7DD7D5049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81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66750"/>
            <a:ext cx="6858000" cy="9071610"/>
          </a:xfrm>
          <a:prstGeom prst="rect">
            <a:avLst/>
          </a:prstGeom>
          <a:solidFill>
            <a:srgbClr val="F2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E1BEC-F03D-4380-96ED-7DD7D5049DAD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7974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9005" r="5687"/>
          <a:stretch/>
        </p:blipFill>
        <p:spPr>
          <a:xfrm>
            <a:off x="0" y="5041900"/>
            <a:ext cx="6858000" cy="3895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1333500"/>
            <a:ext cx="5562600" cy="293991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952500" y="1724025"/>
            <a:ext cx="4695825" cy="2276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228725" y="419101"/>
            <a:ext cx="5629275" cy="333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/>
          <a:srcRect l="17639" t="54944" r="69306" b="8028"/>
          <a:stretch/>
        </p:blipFill>
        <p:spPr>
          <a:xfrm>
            <a:off x="2847974" y="466725"/>
            <a:ext cx="895351" cy="295275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000125" y="1704976"/>
            <a:ext cx="4686300" cy="438150"/>
          </a:xfrm>
          <a:prstGeom prst="rect">
            <a:avLst/>
          </a:prstGeom>
          <a:solidFill>
            <a:srgbClr val="EAF2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076324" y="1733550"/>
            <a:ext cx="452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Hinweis</a:t>
            </a:r>
            <a:r>
              <a:rPr lang="de-DE" sz="1000" dirty="0">
                <a:solidFill>
                  <a:srgbClr val="B4D1EE"/>
                </a:solidFill>
              </a:rPr>
              <a:t>: </a:t>
            </a:r>
            <a:r>
              <a:rPr lang="de-DE" sz="1000" dirty="0">
                <a:solidFill>
                  <a:schemeClr val="bg2">
                    <a:lumMod val="50000"/>
                  </a:schemeClr>
                </a:solidFill>
              </a:rPr>
              <a:t>Umso mehr Informationen du mit uns teilst, umso besser können wir deine Traumwebseite gestalten.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038225" y="2333625"/>
            <a:ext cx="45910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000" dirty="0"/>
              <a:t>Gebe uns Grundlegende Informationen über dich und deine Webseite.</a:t>
            </a:r>
            <a:r>
              <a:rPr lang="de-DE" sz="1400" dirty="0"/>
              <a:t> </a:t>
            </a:r>
            <a:endParaRPr lang="de-DE" sz="1000" dirty="0"/>
          </a:p>
          <a:p>
            <a:pPr marL="228600" indent="-228600">
              <a:buAutoNum type="arabicPeriod"/>
            </a:pPr>
            <a:r>
              <a:rPr lang="de-DE" sz="1000" dirty="0"/>
              <a:t>Wähle ein Design.</a:t>
            </a:r>
            <a:r>
              <a:rPr lang="de-DE" sz="1400" dirty="0"/>
              <a:t> </a:t>
            </a:r>
            <a:endParaRPr lang="de-DE" sz="2800" dirty="0"/>
          </a:p>
          <a:p>
            <a:pPr marL="228600" indent="-228600">
              <a:buAutoNum type="arabicPeriod"/>
            </a:pPr>
            <a:r>
              <a:rPr lang="de-DE" sz="1000" dirty="0"/>
              <a:t>Ergänze wichtige Informationen wie z. B </a:t>
            </a:r>
            <a:r>
              <a:rPr lang="de-DE" sz="1000" dirty="0" err="1"/>
              <a:t>Leisungen</a:t>
            </a:r>
            <a:r>
              <a:rPr lang="de-DE" sz="1000" dirty="0"/>
              <a:t>, Referenzen oder Produkte.</a:t>
            </a:r>
            <a:r>
              <a:rPr lang="de-DE" sz="1400" dirty="0"/>
              <a:t> </a:t>
            </a:r>
            <a:endParaRPr lang="de-DE" sz="1000" dirty="0"/>
          </a:p>
          <a:p>
            <a:pPr marL="228600" indent="-228600">
              <a:buAutoNum type="arabicPeriod"/>
            </a:pPr>
            <a:r>
              <a:rPr lang="de-DE" sz="1000" dirty="0"/>
              <a:t>Gebe uns deine Kontaktdaten, damit wir dich Kontaktieren können, sobald deine</a:t>
            </a:r>
            <a:r>
              <a:rPr lang="de-DE" sz="1400" dirty="0"/>
              <a:t> </a:t>
            </a:r>
            <a:r>
              <a:rPr lang="de-DE" sz="1000" dirty="0"/>
              <a:t> Webseite erstellt ist.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4"/>
          <a:srcRect l="72868" r="5687" b="56554"/>
          <a:stretch/>
        </p:blipFill>
        <p:spPr>
          <a:xfrm>
            <a:off x="3124199" y="5108575"/>
            <a:ext cx="1962151" cy="169227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/>
          <a:srcRect l="72868" r="5687" b="58755"/>
          <a:stretch/>
        </p:blipFill>
        <p:spPr>
          <a:xfrm>
            <a:off x="1447799" y="5165725"/>
            <a:ext cx="1724025" cy="160655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4"/>
          <a:srcRect l="29783" t="28544" r="61247" b="64873"/>
          <a:stretch/>
        </p:blipFill>
        <p:spPr>
          <a:xfrm>
            <a:off x="2638425" y="3467100"/>
            <a:ext cx="1285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15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4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0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89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98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7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7D2C-FC6C-49D8-B16F-063FDA719084}" type="datetimeFigureOut">
              <a:rPr lang="de-DE" smtClean="0"/>
              <a:t>15.08.2019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9490-D068-43DE-8106-61007BF101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3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6</cp:revision>
  <dcterms:created xsi:type="dcterms:W3CDTF">2019-08-15T18:55:15Z</dcterms:created>
  <dcterms:modified xsi:type="dcterms:W3CDTF">2019-08-15T20:20:23Z</dcterms:modified>
</cp:coreProperties>
</file>