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3338"/>
    <a:srgbClr val="AB3B40"/>
    <a:srgbClr val="B93F45"/>
    <a:srgbClr val="CD6D72"/>
    <a:srgbClr val="D7D745"/>
    <a:srgbClr val="D46F6A"/>
    <a:srgbClr val="AA3F39"/>
    <a:srgbClr val="AACC99"/>
    <a:srgbClr val="B0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64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19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594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23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9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159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9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5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5C8E9-BD0F-42FE-B716-14730BFF1B1D}" type="datetimeFigureOut">
              <a:rPr lang="de-DE" smtClean="0"/>
              <a:t>08.09.2019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B28EE-8A67-4B52-A8E3-0E81CC38C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53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429" y="2017135"/>
            <a:ext cx="4200525" cy="2047875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3646632" y="2233180"/>
            <a:ext cx="1525731" cy="1516784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66804" y="1970117"/>
            <a:ext cx="96981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rgbClr val="B00000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€</a:t>
            </a:r>
          </a:p>
          <a:p>
            <a:endParaRPr lang="de-DE" sz="2400" dirty="0"/>
          </a:p>
        </p:txBody>
      </p:sp>
      <p:sp>
        <p:nvSpPr>
          <p:cNvPr id="8" name="Textfeld 7"/>
          <p:cNvSpPr txBox="1"/>
          <p:nvPr/>
        </p:nvSpPr>
        <p:spPr>
          <a:xfrm>
            <a:off x="3931920" y="1936174"/>
            <a:ext cx="87814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€</a:t>
            </a:r>
          </a:p>
          <a:p>
            <a:endParaRPr lang="de-DE" dirty="0"/>
          </a:p>
        </p:txBody>
      </p:sp>
      <p:sp>
        <p:nvSpPr>
          <p:cNvPr id="19" name="Ellipse 18"/>
          <p:cNvSpPr/>
          <p:nvPr/>
        </p:nvSpPr>
        <p:spPr>
          <a:xfrm>
            <a:off x="1434523" y="2561070"/>
            <a:ext cx="1525731" cy="1516784"/>
          </a:xfrm>
          <a:prstGeom prst="ellipse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639455" y="2267527"/>
            <a:ext cx="969818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rgbClr val="9A5475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€</a:t>
            </a:r>
          </a:p>
          <a:p>
            <a:endParaRPr lang="de-DE" sz="2400" dirty="0"/>
          </a:p>
        </p:txBody>
      </p:sp>
      <p:sp>
        <p:nvSpPr>
          <p:cNvPr id="21" name="Textfeld 20"/>
          <p:cNvSpPr txBox="1"/>
          <p:nvPr/>
        </p:nvSpPr>
        <p:spPr>
          <a:xfrm>
            <a:off x="1727201" y="2225964"/>
            <a:ext cx="96981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500" dirty="0">
                <a:solidFill>
                  <a:schemeClr val="bg1"/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  <a:t>€</a:t>
            </a:r>
          </a:p>
          <a:p>
            <a:endParaRPr lang="de-DE" dirty="0"/>
          </a:p>
        </p:txBody>
      </p:sp>
      <p:cxnSp>
        <p:nvCxnSpPr>
          <p:cNvPr id="10" name="Gerader Verbinder 9"/>
          <p:cNvCxnSpPr>
            <a:cxnSpLocks/>
            <a:endCxn id="5" idx="5"/>
          </p:cNvCxnSpPr>
          <p:nvPr/>
        </p:nvCxnSpPr>
        <p:spPr>
          <a:xfrm>
            <a:off x="3855720" y="2499360"/>
            <a:ext cx="1093205" cy="10284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65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247467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1809661" y="732270"/>
            <a:ext cx="1525731" cy="1516784"/>
          </a:xfrm>
          <a:prstGeom prst="ellipse">
            <a:avLst/>
          </a:prstGeom>
          <a:solidFill>
            <a:srgbClr val="CD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1739324" y="2467288"/>
            <a:ext cx="1525731" cy="1516784"/>
          </a:xfrm>
          <a:prstGeom prst="ellipse">
            <a:avLst/>
          </a:prstGeom>
          <a:solidFill>
            <a:srgbClr val="B9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Ellipse 7"/>
          <p:cNvSpPr/>
          <p:nvPr/>
        </p:nvSpPr>
        <p:spPr>
          <a:xfrm>
            <a:off x="1762770" y="4202301"/>
            <a:ext cx="1525731" cy="1516784"/>
          </a:xfrm>
          <a:prstGeom prst="ellipse">
            <a:avLst/>
          </a:prstGeom>
          <a:solidFill>
            <a:srgbClr val="95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Ellipse 17"/>
          <p:cNvSpPr/>
          <p:nvPr/>
        </p:nvSpPr>
        <p:spPr>
          <a:xfrm>
            <a:off x="3521231" y="779163"/>
            <a:ext cx="1525731" cy="1516784"/>
          </a:xfrm>
          <a:prstGeom prst="ellipse">
            <a:avLst/>
          </a:prstGeom>
          <a:solidFill>
            <a:srgbClr val="CD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5232800" y="790886"/>
            <a:ext cx="1525731" cy="1516784"/>
          </a:xfrm>
          <a:prstGeom prst="ellipse">
            <a:avLst/>
          </a:prstGeom>
          <a:solidFill>
            <a:srgbClr val="CD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7" name="Grafik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06" y="0"/>
            <a:ext cx="9285988" cy="6858000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971551"/>
            <a:ext cx="3238500" cy="6191250"/>
          </a:xfrm>
          <a:prstGeom prst="rect">
            <a:avLst/>
          </a:prstGeom>
        </p:spPr>
      </p:pic>
      <p:pic>
        <p:nvPicPr>
          <p:cNvPr id="38" name="Grafik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990601"/>
            <a:ext cx="8439150" cy="6134100"/>
          </a:xfrm>
          <a:prstGeom prst="rect">
            <a:avLst/>
          </a:prstGeom>
        </p:spPr>
      </p:pic>
      <p:sp>
        <p:nvSpPr>
          <p:cNvPr id="52" name="Ellipse 51"/>
          <p:cNvSpPr/>
          <p:nvPr/>
        </p:nvSpPr>
        <p:spPr>
          <a:xfrm>
            <a:off x="3908094" y="2799931"/>
            <a:ext cx="1525731" cy="1516784"/>
          </a:xfrm>
          <a:prstGeom prst="ellipse">
            <a:avLst/>
          </a:prstGeom>
          <a:solidFill>
            <a:srgbClr val="B9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3" name="Ellipse 52"/>
          <p:cNvSpPr/>
          <p:nvPr/>
        </p:nvSpPr>
        <p:spPr>
          <a:xfrm>
            <a:off x="3969640" y="4439694"/>
            <a:ext cx="1525731" cy="1516784"/>
          </a:xfrm>
          <a:prstGeom prst="ellipse">
            <a:avLst/>
          </a:prstGeom>
          <a:solidFill>
            <a:srgbClr val="95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4" name="Ellipse 53"/>
          <p:cNvSpPr/>
          <p:nvPr/>
        </p:nvSpPr>
        <p:spPr>
          <a:xfrm>
            <a:off x="5676813" y="2754504"/>
            <a:ext cx="1525731" cy="1516784"/>
          </a:xfrm>
          <a:prstGeom prst="ellipse">
            <a:avLst/>
          </a:prstGeom>
          <a:solidFill>
            <a:srgbClr val="B9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5" name="Ellipse 54"/>
          <p:cNvSpPr/>
          <p:nvPr/>
        </p:nvSpPr>
        <p:spPr>
          <a:xfrm>
            <a:off x="5681209" y="4470467"/>
            <a:ext cx="1525731" cy="1516784"/>
          </a:xfrm>
          <a:prstGeom prst="ellipse">
            <a:avLst/>
          </a:prstGeom>
          <a:solidFill>
            <a:srgbClr val="95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6" name="Ellipse 55"/>
          <p:cNvSpPr/>
          <p:nvPr/>
        </p:nvSpPr>
        <p:spPr>
          <a:xfrm>
            <a:off x="3886111" y="1170420"/>
            <a:ext cx="1525731" cy="1516784"/>
          </a:xfrm>
          <a:prstGeom prst="ellipse">
            <a:avLst/>
          </a:prstGeom>
          <a:solidFill>
            <a:srgbClr val="CD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Ellipse 58"/>
          <p:cNvSpPr/>
          <p:nvPr/>
        </p:nvSpPr>
        <p:spPr>
          <a:xfrm>
            <a:off x="5559581" y="1198263"/>
            <a:ext cx="1525731" cy="1516784"/>
          </a:xfrm>
          <a:prstGeom prst="ellipse">
            <a:avLst/>
          </a:prstGeom>
          <a:solidFill>
            <a:srgbClr val="CD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2" name="Ellipse 61"/>
          <p:cNvSpPr/>
          <p:nvPr/>
        </p:nvSpPr>
        <p:spPr>
          <a:xfrm>
            <a:off x="7309250" y="1229036"/>
            <a:ext cx="1525731" cy="1516784"/>
          </a:xfrm>
          <a:prstGeom prst="ellipse">
            <a:avLst/>
          </a:prstGeom>
          <a:solidFill>
            <a:srgbClr val="CD6D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Ellipse 62"/>
          <p:cNvSpPr/>
          <p:nvPr/>
        </p:nvSpPr>
        <p:spPr>
          <a:xfrm>
            <a:off x="7391313" y="2792604"/>
            <a:ext cx="1525731" cy="1516784"/>
          </a:xfrm>
          <a:prstGeom prst="ellipse">
            <a:avLst/>
          </a:prstGeom>
          <a:solidFill>
            <a:srgbClr val="B93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471909" y="4413317"/>
            <a:ext cx="1525731" cy="1516784"/>
          </a:xfrm>
          <a:prstGeom prst="ellipse">
            <a:avLst/>
          </a:prstGeom>
          <a:solidFill>
            <a:srgbClr val="95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22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9</cp:revision>
  <dcterms:created xsi:type="dcterms:W3CDTF">2019-09-03T16:12:58Z</dcterms:created>
  <dcterms:modified xsi:type="dcterms:W3CDTF">2019-09-08T15:47:47Z</dcterms:modified>
</cp:coreProperties>
</file>