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1568"/>
    <a:srgbClr val="BA1966"/>
    <a:srgbClr val="901E64"/>
    <a:srgbClr val="642261"/>
    <a:srgbClr val="43265F"/>
    <a:srgbClr val="9F1C64"/>
    <a:srgbClr val="8D1E64"/>
    <a:srgbClr val="7C2063"/>
    <a:srgbClr val="662261"/>
    <a:srgbClr val="5A23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476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79D-F293-4A19-8FC3-3FD3BB2D19B5}" type="datetimeFigureOut">
              <a:rPr lang="de-DE" smtClean="0"/>
              <a:t>26.04.2019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A5B-A672-476F-9DFF-93CEFEC54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17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79D-F293-4A19-8FC3-3FD3BB2D19B5}" type="datetimeFigureOut">
              <a:rPr lang="de-DE" smtClean="0"/>
              <a:t>26.04.2019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A5B-A672-476F-9DFF-93CEFEC54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99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79D-F293-4A19-8FC3-3FD3BB2D19B5}" type="datetimeFigureOut">
              <a:rPr lang="de-DE" smtClean="0"/>
              <a:t>26.04.2019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A5B-A672-476F-9DFF-93CEFEC54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59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79D-F293-4A19-8FC3-3FD3BB2D19B5}" type="datetimeFigureOut">
              <a:rPr lang="de-DE" smtClean="0"/>
              <a:t>26.04.2019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A5B-A672-476F-9DFF-93CEFEC54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0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79D-F293-4A19-8FC3-3FD3BB2D19B5}" type="datetimeFigureOut">
              <a:rPr lang="de-DE" smtClean="0"/>
              <a:t>26.04.2019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A5B-A672-476F-9DFF-93CEFEC54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91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79D-F293-4A19-8FC3-3FD3BB2D19B5}" type="datetimeFigureOut">
              <a:rPr lang="de-DE" smtClean="0"/>
              <a:t>26.04.2019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A5B-A672-476F-9DFF-93CEFEC54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14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79D-F293-4A19-8FC3-3FD3BB2D19B5}" type="datetimeFigureOut">
              <a:rPr lang="de-DE" smtClean="0"/>
              <a:t>26.04.2019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A5B-A672-476F-9DFF-93CEFEC54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02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79D-F293-4A19-8FC3-3FD3BB2D19B5}" type="datetimeFigureOut">
              <a:rPr lang="de-DE" smtClean="0"/>
              <a:t>26.04.2019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A5B-A672-476F-9DFF-93CEFEC54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96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79D-F293-4A19-8FC3-3FD3BB2D19B5}" type="datetimeFigureOut">
              <a:rPr lang="de-DE" smtClean="0"/>
              <a:t>26.04.2019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A5B-A672-476F-9DFF-93CEFEC54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07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79D-F293-4A19-8FC3-3FD3BB2D19B5}" type="datetimeFigureOut">
              <a:rPr lang="de-DE" smtClean="0"/>
              <a:t>26.04.2019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A5B-A672-476F-9DFF-93CEFEC54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15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79D-F293-4A19-8FC3-3FD3BB2D19B5}" type="datetimeFigureOut">
              <a:rPr lang="de-DE" smtClean="0"/>
              <a:t>26.04.2019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A5B-A672-476F-9DFF-93CEFEC54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77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4379D-F293-4A19-8FC3-3FD3BB2D19B5}" type="datetimeFigureOut">
              <a:rPr lang="de-DE" smtClean="0"/>
              <a:t>26.04.2019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E2A5B-A672-476F-9DFF-93CEFEC54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85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421"/>
            <a:ext cx="12192000" cy="787993"/>
          </a:xfrm>
          <a:prstGeom prst="rect">
            <a:avLst/>
          </a:prstGeom>
        </p:spPr>
      </p:pic>
      <p:sp>
        <p:nvSpPr>
          <p:cNvPr id="5" name="Parallelogramm 4"/>
          <p:cNvSpPr/>
          <p:nvPr/>
        </p:nvSpPr>
        <p:spPr>
          <a:xfrm rot="5400000">
            <a:off x="2596082" y="27055"/>
            <a:ext cx="6999839" cy="12192000"/>
          </a:xfrm>
          <a:prstGeom prst="parallelogram">
            <a:avLst>
              <a:gd name="adj" fmla="val 11243"/>
            </a:avLst>
          </a:prstGeom>
          <a:gradFill>
            <a:gsLst>
              <a:gs pos="0">
                <a:srgbClr val="43265F"/>
              </a:gs>
              <a:gs pos="24000">
                <a:srgbClr val="642261"/>
              </a:gs>
              <a:gs pos="54000">
                <a:srgbClr val="901E64"/>
              </a:gs>
              <a:gs pos="74000">
                <a:srgbClr val="BA1966"/>
              </a:gs>
              <a:gs pos="100000">
                <a:srgbClr val="DC1568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0952"/>
            <a:ext cx="12192000" cy="82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78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goblintter07@web.de</dc:creator>
  <cp:lastModifiedBy>goblintter07@web.de</cp:lastModifiedBy>
  <cp:revision>3</cp:revision>
  <dcterms:created xsi:type="dcterms:W3CDTF">2019-04-25T16:58:55Z</dcterms:created>
  <dcterms:modified xsi:type="dcterms:W3CDTF">2019-04-26T19:13:28Z</dcterms:modified>
</cp:coreProperties>
</file>