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6F7"/>
    <a:srgbClr val="2A486B"/>
    <a:srgbClr val="453464"/>
    <a:srgbClr val="55295F"/>
    <a:srgbClr val="443564"/>
    <a:srgbClr val="364068"/>
    <a:srgbClr val="235267"/>
    <a:srgbClr val="5E2361"/>
    <a:srgbClr val="1E5064"/>
    <a:srgbClr val="256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8E968-9290-46AF-886C-BFDB2BB16E50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EB0D-3C24-44A6-8024-091638D0E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6EB0D-3C24-44A6-8024-091638D0E8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38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1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9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69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1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3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12F5-F02C-491E-9CBA-96E146BA52AE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8CF4-6939-4FE2-9DEC-B3777DB26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9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711778"/>
            <a:ext cx="8658225" cy="7239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26820" y="2788920"/>
            <a:ext cx="10500360" cy="2613660"/>
          </a:xfrm>
          <a:prstGeom prst="rect">
            <a:avLst/>
          </a:prstGeom>
          <a:solidFill>
            <a:srgbClr val="00565C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67" y="1951672"/>
            <a:ext cx="1800225" cy="63817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82040" y="3550920"/>
            <a:ext cx="10500360" cy="2613660"/>
          </a:xfrm>
          <a:prstGeom prst="rect">
            <a:avLst/>
          </a:prstGeom>
          <a:solidFill>
            <a:srgbClr val="F9126A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82165" y="1426845"/>
            <a:ext cx="2204085" cy="1306830"/>
          </a:xfrm>
          <a:prstGeom prst="rect">
            <a:avLst/>
          </a:prstGeom>
          <a:solidFill>
            <a:srgbClr val="F2F6F7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19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2" y="304800"/>
            <a:ext cx="1193733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733425"/>
            <a:ext cx="8134350" cy="455523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"/>
          <a:stretch/>
        </p:blipFill>
        <p:spPr>
          <a:xfrm>
            <a:off x="627100" y="2108111"/>
            <a:ext cx="1131551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85" y="2507790"/>
            <a:ext cx="1892063" cy="187936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168072" y="2503054"/>
            <a:ext cx="1921164" cy="186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47855" y="2715491"/>
            <a:ext cx="2854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latin typeface="Tw Cen MT" panose="020B0602020104020603" pitchFamily="34" charset="0"/>
                <a:cs typeface="Arial" panose="020B0604020202020204" pitchFamily="34" charset="0"/>
              </a:rPr>
              <a:t>G</a:t>
            </a:r>
            <a:endParaRPr lang="de-DE" sz="8800" b="1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53018" y="2927928"/>
            <a:ext cx="1163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/>
              <a:t>+</a:t>
            </a:r>
            <a:endParaRPr lang="de-DE" sz="6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9" t="2058" r="32290" b="16226"/>
          <a:stretch/>
        </p:blipFill>
        <p:spPr>
          <a:xfrm>
            <a:off x="3158836" y="2503055"/>
            <a:ext cx="1930400" cy="18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16294" y="-724182"/>
            <a:ext cx="5487768" cy="771236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514679" y="2611225"/>
            <a:ext cx="6363093" cy="3572759"/>
          </a:xfrm>
          <a:prstGeom prst="rect">
            <a:avLst/>
          </a:prstGeom>
          <a:solidFill>
            <a:srgbClr val="F2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64196" y="340793"/>
            <a:ext cx="6316721" cy="3024576"/>
          </a:xfrm>
          <a:prstGeom prst="rect">
            <a:avLst/>
          </a:prstGeom>
          <a:gradFill>
            <a:gsLst>
              <a:gs pos="0">
                <a:srgbClr val="2A486B">
                  <a:lumMod val="50000"/>
                  <a:lumOff val="50000"/>
                </a:srgbClr>
              </a:gs>
              <a:gs pos="29000">
                <a:srgbClr val="364068">
                  <a:lumMod val="32000"/>
                  <a:lumOff val="68000"/>
                </a:srgbClr>
              </a:gs>
              <a:gs pos="100000">
                <a:srgbClr val="F2F6F7"/>
              </a:gs>
              <a:gs pos="64000">
                <a:srgbClr val="453464">
                  <a:lumMod val="21000"/>
                  <a:lumOff val="7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4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t="11754" b="2"/>
          <a:stretch/>
        </p:blipFill>
        <p:spPr>
          <a:xfrm>
            <a:off x="0" y="1285875"/>
            <a:ext cx="12192000" cy="39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/>
          <p:cNvSpPr/>
          <p:nvPr/>
        </p:nvSpPr>
        <p:spPr>
          <a:xfrm rot="16200000">
            <a:off x="365129" y="3295653"/>
            <a:ext cx="2273299" cy="1949448"/>
          </a:xfrm>
          <a:prstGeom prst="triangle">
            <a:avLst/>
          </a:prstGeom>
          <a:solidFill>
            <a:srgbClr val="00565C"/>
          </a:solidFill>
          <a:ln>
            <a:solidFill>
              <a:srgbClr val="005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428625" y="5667375"/>
            <a:ext cx="2011680" cy="1916430"/>
          </a:xfrm>
          <a:prstGeom prst="rect">
            <a:avLst/>
          </a:prstGeom>
          <a:solidFill>
            <a:srgbClr val="00565C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303894" y="3718481"/>
            <a:ext cx="1259362" cy="10810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16200000">
            <a:off x="1477968" y="3374710"/>
            <a:ext cx="2051048" cy="1774823"/>
          </a:xfrm>
          <a:prstGeom prst="triangle">
            <a:avLst/>
          </a:prstGeom>
          <a:solidFill>
            <a:srgbClr val="00565C"/>
          </a:solidFill>
          <a:ln>
            <a:solidFill>
              <a:srgbClr val="005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6850" y1="64987" x2="36152" y2="69231"/>
                        <a14:backgroundMark x1="51163" y1="61008" x2="53911" y2="63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5" y="-168275"/>
            <a:ext cx="2840228" cy="226377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020050" y="-967740"/>
            <a:ext cx="3111500" cy="1082040"/>
          </a:xfrm>
          <a:prstGeom prst="rect">
            <a:avLst/>
          </a:prstGeom>
          <a:solidFill>
            <a:srgbClr val="00565C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PRESS</a:t>
            </a:r>
            <a:endParaRPr lang="de-DE" dirty="0">
              <a:latin typeface="Bahnschrift SemiLight SemiConde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129665" y="5713095"/>
            <a:ext cx="1813560" cy="2613660"/>
          </a:xfrm>
          <a:prstGeom prst="rect">
            <a:avLst/>
          </a:prstGeom>
          <a:solidFill>
            <a:srgbClr val="F9126A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429000" y="-361950"/>
            <a:ext cx="83534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solidFill>
                  <a:srgbClr val="F9126A"/>
                </a:solidFill>
                <a:latin typeface="Britannic Bold" panose="020B0903060703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REWIND</a:t>
            </a:r>
          </a:p>
        </p:txBody>
      </p:sp>
      <p:sp>
        <p:nvSpPr>
          <p:cNvPr id="10" name="Rechteck 9"/>
          <p:cNvSpPr/>
          <p:nvPr/>
        </p:nvSpPr>
        <p:spPr>
          <a:xfrm>
            <a:off x="3058348" y="5687609"/>
            <a:ext cx="1813560" cy="2613660"/>
          </a:xfrm>
          <a:prstGeom prst="rect">
            <a:avLst/>
          </a:prstGeom>
          <a:solidFill>
            <a:srgbClr val="282E3E"/>
          </a:solidFill>
          <a:ln>
            <a:solidFill>
              <a:srgbClr val="004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82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333375"/>
            <a:ext cx="5257800" cy="61912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467564" y="2168448"/>
            <a:ext cx="4333411" cy="4346652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8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ediabynature.de/wp-content/themes/MBNTea/img/home-story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785813"/>
            <a:ext cx="4781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4119418" y="785091"/>
            <a:ext cx="4401994" cy="436302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1138" t="4046" r="1666" b="84607"/>
          <a:stretch/>
        </p:blipFill>
        <p:spPr>
          <a:xfrm>
            <a:off x="686225" y="4270342"/>
            <a:ext cx="5390294" cy="2240751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 rot="21402384">
            <a:off x="749870" y="686297"/>
            <a:ext cx="7523218" cy="1696824"/>
          </a:xfrm>
          <a:prstGeom prst="rect">
            <a:avLst/>
          </a:prstGeom>
          <a:gradFill>
            <a:gsLst>
              <a:gs pos="0">
                <a:srgbClr val="721E78"/>
              </a:gs>
              <a:gs pos="38000">
                <a:srgbClr val="5E2361"/>
              </a:gs>
              <a:gs pos="77000">
                <a:srgbClr val="1E5064"/>
              </a:gs>
              <a:gs pos="100000">
                <a:srgbClr val="2352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046376" y="461914"/>
            <a:ext cx="7268065" cy="1696824"/>
          </a:xfrm>
          <a:prstGeom prst="rect">
            <a:avLst/>
          </a:prstGeom>
          <a:gradFill>
            <a:gsLst>
              <a:gs pos="0">
                <a:srgbClr val="721E78"/>
              </a:gs>
              <a:gs pos="38000">
                <a:srgbClr val="5E2361"/>
              </a:gs>
              <a:gs pos="77000">
                <a:srgbClr val="1E5064"/>
              </a:gs>
              <a:gs pos="100000">
                <a:srgbClr val="2352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"/>
          <a:stretch/>
        </p:blipFill>
        <p:spPr>
          <a:xfrm>
            <a:off x="627100" y="2108111"/>
            <a:ext cx="1131551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946400" y="4414983"/>
            <a:ext cx="8691418" cy="554181"/>
          </a:xfrm>
          <a:prstGeom prst="rect">
            <a:avLst/>
          </a:prstGeom>
          <a:solidFill>
            <a:srgbClr val="F2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8" b="807"/>
          <a:stretch/>
        </p:blipFill>
        <p:spPr>
          <a:xfrm>
            <a:off x="857840" y="1203520"/>
            <a:ext cx="8421278" cy="33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3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sitzende pers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75" b="57125" l="10055" r="901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43" y="639501"/>
            <a:ext cx="37528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Ä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4" y="783993"/>
            <a:ext cx="37433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679305" y="4300539"/>
            <a:ext cx="273195" cy="27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>
          <a:xfrm flipH="1">
            <a:off x="733426" y="4426744"/>
            <a:ext cx="164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  <a:stCxn id="2" idx="2"/>
            <a:endCxn id="2" idx="2"/>
          </p:cNvCxnSpPr>
          <p:nvPr/>
        </p:nvCxnSpPr>
        <p:spPr>
          <a:xfrm>
            <a:off x="679305" y="44362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 flipV="1">
            <a:off x="734075" y="4386262"/>
            <a:ext cx="61263" cy="40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</p:cNvCxnSpPr>
          <p:nvPr/>
        </p:nvCxnSpPr>
        <p:spPr>
          <a:xfrm>
            <a:off x="734076" y="4424220"/>
            <a:ext cx="68406" cy="47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999477" y="4293395"/>
            <a:ext cx="273195" cy="2690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r Verbinder 49"/>
          <p:cNvCxnSpPr>
            <a:cxnSpLocks/>
          </p:cNvCxnSpPr>
          <p:nvPr/>
        </p:nvCxnSpPr>
        <p:spPr>
          <a:xfrm flipH="1">
            <a:off x="1052514" y="4424362"/>
            <a:ext cx="164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cxnSpLocks/>
            <a:stCxn id="49" idx="2"/>
            <a:endCxn id="49" idx="2"/>
          </p:cNvCxnSpPr>
          <p:nvPr/>
        </p:nvCxnSpPr>
        <p:spPr>
          <a:xfrm>
            <a:off x="999477" y="44279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cxnSpLocks/>
          </p:cNvCxnSpPr>
          <p:nvPr/>
        </p:nvCxnSpPr>
        <p:spPr>
          <a:xfrm>
            <a:off x="1169194" y="4393406"/>
            <a:ext cx="47626" cy="28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cxnSpLocks/>
          </p:cNvCxnSpPr>
          <p:nvPr/>
        </p:nvCxnSpPr>
        <p:spPr>
          <a:xfrm flipH="1">
            <a:off x="1166813" y="4424362"/>
            <a:ext cx="50008" cy="40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Ä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1" y="152340"/>
            <a:ext cx="33337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Ä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48" y="416689"/>
            <a:ext cx="2857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Ä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92" y="104052"/>
            <a:ext cx="33337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40" y="2571750"/>
            <a:ext cx="18859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Ähnliches F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70" y="4003093"/>
            <a:ext cx="33337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Bahnschrift SemiLight SemiConde</vt:lpstr>
      <vt:lpstr>Britannic Bold</vt:lpstr>
      <vt:lpstr>Calibri</vt:lpstr>
      <vt:lpstr>Calibri Light</vt:lpstr>
      <vt:lpstr>Ebrima</vt:lpstr>
      <vt:lpstr>Tw Cen MT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34</cp:revision>
  <dcterms:created xsi:type="dcterms:W3CDTF">2019-04-19T06:16:49Z</dcterms:created>
  <dcterms:modified xsi:type="dcterms:W3CDTF">2019-08-14T21:27:43Z</dcterms:modified>
</cp:coreProperties>
</file>