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9477"/>
    <a:srgbClr val="F9B19D"/>
    <a:srgbClr val="FFFBF3"/>
    <a:srgbClr val="FEF5E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7B82604C-54BD-45C5-9C85-D3DC89594835}" type="datetimeFigureOut">
              <a:rPr lang="de-DE" smtClean="0"/>
              <a:t>30.05.2019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158973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B82604C-54BD-45C5-9C85-D3DC89594835}" type="datetimeFigureOut">
              <a:rPr lang="de-DE" smtClean="0"/>
              <a:t>30.05.2019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366931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B82604C-54BD-45C5-9C85-D3DC89594835}" type="datetimeFigureOut">
              <a:rPr lang="de-DE" smtClean="0"/>
              <a:t>30.05.2019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534725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B82604C-54BD-45C5-9C85-D3DC89594835}" type="datetimeFigureOut">
              <a:rPr lang="de-DE" smtClean="0"/>
              <a:t>30.05.2019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392480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7B82604C-54BD-45C5-9C85-D3DC89594835}" type="datetimeFigureOut">
              <a:rPr lang="de-DE" smtClean="0"/>
              <a:t>30.05.2019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413973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7B82604C-54BD-45C5-9C85-D3DC89594835}" type="datetimeFigureOut">
              <a:rPr lang="de-DE" smtClean="0"/>
              <a:t>30.05.2019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401622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7B82604C-54BD-45C5-9C85-D3DC89594835}" type="datetimeFigureOut">
              <a:rPr lang="de-DE" smtClean="0"/>
              <a:t>30.05.2019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412717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7B82604C-54BD-45C5-9C85-D3DC89594835}" type="datetimeFigureOut">
              <a:rPr lang="de-DE" smtClean="0"/>
              <a:t>30.05.2019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184887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B82604C-54BD-45C5-9C85-D3DC89594835}" type="datetimeFigureOut">
              <a:rPr lang="de-DE" smtClean="0"/>
              <a:t>30.05.2019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13402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7B82604C-54BD-45C5-9C85-D3DC89594835}" type="datetimeFigureOut">
              <a:rPr lang="de-DE" smtClean="0"/>
              <a:t>30.05.2019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391186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7B82604C-54BD-45C5-9C85-D3DC89594835}" type="datetimeFigureOut">
              <a:rPr lang="de-DE" smtClean="0"/>
              <a:t>30.05.2019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E064D1F-F890-4C5C-A2FA-7BEC7E6C9734}" type="slidenum">
              <a:rPr lang="de-DE" smtClean="0"/>
              <a:t>‹Nr.›</a:t>
            </a:fld>
            <a:endParaRPr lang="de-DE"/>
          </a:p>
        </p:txBody>
      </p:sp>
    </p:spTree>
    <p:extLst>
      <p:ext uri="{BB962C8B-B14F-4D97-AF65-F5344CB8AC3E}">
        <p14:creationId xmlns:p14="http://schemas.microsoft.com/office/powerpoint/2010/main" val="385049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2604C-54BD-45C5-9C85-D3DC89594835}" type="datetimeFigureOut">
              <a:rPr lang="de-DE" smtClean="0"/>
              <a:t>30.05.2019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4D1F-F890-4C5C-A2FA-7BEC7E6C9734}" type="slidenum">
              <a:rPr lang="de-DE" smtClean="0"/>
              <a:t>‹Nr.›</a:t>
            </a:fld>
            <a:endParaRPr lang="de-DE"/>
          </a:p>
        </p:txBody>
      </p:sp>
    </p:spTree>
    <p:extLst>
      <p:ext uri="{BB962C8B-B14F-4D97-AF65-F5344CB8AC3E}">
        <p14:creationId xmlns:p14="http://schemas.microsoft.com/office/powerpoint/2010/main" val="2198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a:xfrm>
            <a:off x="2733964" y="471055"/>
            <a:ext cx="6003636" cy="6216072"/>
          </a:xfrm>
          <a:prstGeom prst="rect">
            <a:avLst/>
          </a:prstGeom>
          <a:solidFill>
            <a:srgbClr val="FEF5E0"/>
          </a:solidFill>
          <a:ln>
            <a:solidFill>
              <a:srgbClr val="FEF5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p:cNvSpPr/>
          <p:nvPr/>
        </p:nvSpPr>
        <p:spPr>
          <a:xfrm>
            <a:off x="6779491" y="572655"/>
            <a:ext cx="1745673" cy="3297381"/>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2983346" y="3260437"/>
            <a:ext cx="3385126" cy="3265054"/>
          </a:xfrm>
          <a:prstGeom prst="rect">
            <a:avLst/>
          </a:prstGeom>
          <a:solidFill>
            <a:srgbClr val="F5F5F5"/>
          </a:solidFill>
          <a:ln>
            <a:solidFill>
              <a:srgbClr val="F5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49" y="599352"/>
            <a:ext cx="3414437" cy="2263921"/>
          </a:xfrm>
          <a:prstGeom prst="rect">
            <a:avLst/>
          </a:prstGeom>
        </p:spPr>
      </p:pic>
      <p:pic>
        <p:nvPicPr>
          <p:cNvPr id="16" name="Grafik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926" y="589043"/>
            <a:ext cx="3454401" cy="2287402"/>
          </a:xfrm>
          <a:prstGeom prst="rect">
            <a:avLst/>
          </a:prstGeom>
        </p:spPr>
      </p:pic>
      <p:pic>
        <p:nvPicPr>
          <p:cNvPr id="18" name="Grafik 17"/>
          <p:cNvPicPr>
            <a:picLocks noChangeAspect="1"/>
          </p:cNvPicPr>
          <p:nvPr/>
        </p:nvPicPr>
        <p:blipFill rotWithShape="1">
          <a:blip r:embed="rId4">
            <a:extLst>
              <a:ext uri="{28A0092B-C50C-407E-A947-70E740481C1C}">
                <a14:useLocalDpi xmlns:a14="http://schemas.microsoft.com/office/drawing/2010/main" val="0"/>
              </a:ext>
            </a:extLst>
          </a:blip>
          <a:srcRect l="18045" r="10984"/>
          <a:stretch/>
        </p:blipFill>
        <p:spPr>
          <a:xfrm>
            <a:off x="6779491" y="4091709"/>
            <a:ext cx="1764145" cy="2421219"/>
          </a:xfrm>
          <a:prstGeom prst="rect">
            <a:avLst/>
          </a:prstGeom>
        </p:spPr>
      </p:pic>
      <p:sp>
        <p:nvSpPr>
          <p:cNvPr id="19" name="Textfeld 18"/>
          <p:cNvSpPr txBox="1"/>
          <p:nvPr/>
        </p:nvSpPr>
        <p:spPr>
          <a:xfrm>
            <a:off x="6816436" y="692728"/>
            <a:ext cx="1450109" cy="369332"/>
          </a:xfrm>
          <a:prstGeom prst="rect">
            <a:avLst/>
          </a:prstGeom>
          <a:noFill/>
        </p:spPr>
        <p:txBody>
          <a:bodyPr wrap="square" rtlCol="0">
            <a:spAutoFit/>
          </a:bodyPr>
          <a:lstStyle/>
          <a:p>
            <a:r>
              <a:rPr lang="de-DE" b="1" dirty="0"/>
              <a:t>Das ist Text</a:t>
            </a:r>
          </a:p>
        </p:txBody>
      </p:sp>
      <p:sp>
        <p:nvSpPr>
          <p:cNvPr id="21" name="Textfeld 20"/>
          <p:cNvSpPr txBox="1"/>
          <p:nvPr/>
        </p:nvSpPr>
        <p:spPr>
          <a:xfrm>
            <a:off x="3061855" y="3320474"/>
            <a:ext cx="3098800" cy="369332"/>
          </a:xfrm>
          <a:prstGeom prst="rect">
            <a:avLst/>
          </a:prstGeom>
          <a:noFill/>
        </p:spPr>
        <p:txBody>
          <a:bodyPr wrap="square" rtlCol="0">
            <a:spAutoFit/>
          </a:bodyPr>
          <a:lstStyle/>
          <a:p>
            <a:r>
              <a:rPr lang="de-DE" b="1" dirty="0"/>
              <a:t>Das ist Text der begeistert</a:t>
            </a:r>
          </a:p>
        </p:txBody>
      </p:sp>
      <p:sp>
        <p:nvSpPr>
          <p:cNvPr id="20" name="Textfeld 19"/>
          <p:cNvSpPr txBox="1"/>
          <p:nvPr/>
        </p:nvSpPr>
        <p:spPr>
          <a:xfrm>
            <a:off x="3066471" y="3879273"/>
            <a:ext cx="3186547" cy="2893100"/>
          </a:xfrm>
          <a:prstGeom prst="rect">
            <a:avLst/>
          </a:prstGeom>
          <a:noFill/>
        </p:spPr>
        <p:txBody>
          <a:bodyPr wrap="square" rtlCol="0">
            <a:spAutoFit/>
          </a:bodyPr>
          <a:lstStyle/>
          <a:p>
            <a:r>
              <a:rPr lang="de-DE" sz="1400" dirty="0"/>
              <a:t>Das ist Text der begeistert. Das ist Text der begeistert. Das ist Text der begeistert. Das ist Text der begeistert. Das ist Text der begeistert. Das ist Text der begeistert. Das ist Text der begeistert. Das ist Text der begeistert. Das ist Text der begeistert. Das ist Text der begeistert. Das ist Text der begeistert. Das ist Text der begeistert. Das ist Text der begeistert. Das ist Text der begeistert.  </a:t>
            </a:r>
          </a:p>
          <a:p>
            <a:endParaRPr lang="de-DE" sz="1400" dirty="0"/>
          </a:p>
          <a:p>
            <a:endParaRPr lang="de-DE" sz="1400" dirty="0"/>
          </a:p>
        </p:txBody>
      </p:sp>
      <p:sp>
        <p:nvSpPr>
          <p:cNvPr id="23" name="Textfeld 22"/>
          <p:cNvSpPr txBox="1"/>
          <p:nvPr/>
        </p:nvSpPr>
        <p:spPr>
          <a:xfrm>
            <a:off x="6811817" y="1094510"/>
            <a:ext cx="1759527" cy="2677656"/>
          </a:xfrm>
          <a:prstGeom prst="rect">
            <a:avLst/>
          </a:prstGeom>
          <a:noFill/>
        </p:spPr>
        <p:txBody>
          <a:bodyPr wrap="square" rtlCol="0">
            <a:spAutoFit/>
          </a:bodyPr>
          <a:lstStyle/>
          <a:p>
            <a:r>
              <a:rPr lang="de-DE" sz="1400" dirty="0"/>
              <a:t>Das ist Text der begeistert. Das ist Text der begeistert. Das ist Text der begeistert. Das ist Text der begeistert. Das ist Text der begeistert. Das ist Text der begeistert. Das ist Text der begeistert. Das ist Text der begeistert. </a:t>
            </a:r>
          </a:p>
        </p:txBody>
      </p:sp>
    </p:spTree>
    <p:extLst>
      <p:ext uri="{BB962C8B-B14F-4D97-AF65-F5344CB8AC3E}">
        <p14:creationId xmlns:p14="http://schemas.microsoft.com/office/powerpoint/2010/main" val="176341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087" y="2481262"/>
            <a:ext cx="2409825" cy="1895475"/>
          </a:xfrm>
          <a:prstGeom prst="rect">
            <a:avLst/>
          </a:prstGeom>
        </p:spPr>
      </p:pic>
      <p:sp>
        <p:nvSpPr>
          <p:cNvPr id="4" name="Rechteck 3"/>
          <p:cNvSpPr/>
          <p:nvPr/>
        </p:nvSpPr>
        <p:spPr>
          <a:xfrm>
            <a:off x="885825" y="1390650"/>
            <a:ext cx="2628900" cy="4905375"/>
          </a:xfrm>
          <a:prstGeom prst="rect">
            <a:avLst/>
          </a:prstGeom>
          <a:solidFill>
            <a:srgbClr val="F39477"/>
          </a:solidFill>
          <a:ln>
            <a:solidFill>
              <a:srgbClr val="F9B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5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66" y="1724366"/>
            <a:ext cx="3372321" cy="3372321"/>
          </a:xfrm>
          <a:prstGeom prst="rect">
            <a:avLst/>
          </a:prstGeom>
        </p:spPr>
      </p:pic>
      <p:sp>
        <p:nvSpPr>
          <p:cNvPr id="4" name="Ellipse 3"/>
          <p:cNvSpPr/>
          <p:nvPr/>
        </p:nvSpPr>
        <p:spPr>
          <a:xfrm>
            <a:off x="1694295" y="1724602"/>
            <a:ext cx="3381375" cy="3371850"/>
          </a:xfrm>
          <a:prstGeom prst="ellipse">
            <a:avLst/>
          </a:prstGeom>
          <a:solidFill>
            <a:srgbClr val="F39477"/>
          </a:solidFill>
          <a:ln>
            <a:solidFill>
              <a:srgbClr val="F394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Nehmen Sie Kontakt mit uns auf.</a:t>
            </a:r>
            <a:endParaRPr lang="de-DE" sz="2400" dirty="0"/>
          </a:p>
        </p:txBody>
      </p:sp>
    </p:spTree>
    <p:extLst>
      <p:ext uri="{BB962C8B-B14F-4D97-AF65-F5344CB8AC3E}">
        <p14:creationId xmlns:p14="http://schemas.microsoft.com/office/powerpoint/2010/main" val="20743917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Words>
  <Application>Microsoft Office PowerPoint</Application>
  <PresentationFormat>Breitbild</PresentationFormat>
  <Paragraphs>5</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goblintter07@web.de</dc:creator>
  <cp:lastModifiedBy>goblintter07@web.de</cp:lastModifiedBy>
  <cp:revision>7</cp:revision>
  <dcterms:created xsi:type="dcterms:W3CDTF">2019-05-25T20:53:50Z</dcterms:created>
  <dcterms:modified xsi:type="dcterms:W3CDTF">2019-05-30T21:32:45Z</dcterms:modified>
</cp:coreProperties>
</file>