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10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00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2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53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4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74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5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0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21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2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27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5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DD2A-4D29-4FC9-A6DE-11FE7B430F8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E3E8D1-27EE-45B7-9BD7-9A6E5C4E4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6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Семейства операционных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Киреев Алексей</a:t>
            </a:r>
          </a:p>
          <a:p>
            <a:r>
              <a:rPr lang="ru-RU" dirty="0" smtClean="0"/>
              <a:t>17202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66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615440"/>
            <a:ext cx="10407332" cy="4295782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Операционная система</a:t>
            </a:r>
            <a:r>
              <a:rPr lang="ru-RU" sz="2800" dirty="0"/>
              <a:t> — комплекс взаимосвязанных программ, предназначенных для управления ресурсами компьютера и организации взаимодействия с пользователем</a:t>
            </a:r>
          </a:p>
        </p:txBody>
      </p:sp>
      <p:pic>
        <p:nvPicPr>
          <p:cNvPr id="1026" name="Picture 2" descr="Картинки по запросу window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38" y="2775504"/>
            <a:ext cx="3472962" cy="347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un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3" y="3202649"/>
            <a:ext cx="4608688" cy="261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mac os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7" t="20532" r="29754" b="15374"/>
          <a:stretch/>
        </p:blipFill>
        <p:spPr bwMode="auto">
          <a:xfrm>
            <a:off x="8930639" y="3075741"/>
            <a:ext cx="2990311" cy="28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3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оно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200" y="1686560"/>
            <a:ext cx="9919652" cy="3777622"/>
          </a:xfrm>
        </p:spPr>
        <p:txBody>
          <a:bodyPr>
            <a:noAutofit/>
          </a:bodyPr>
          <a:lstStyle/>
          <a:p>
            <a:r>
              <a:rPr lang="ru-RU" sz="2800" dirty="0"/>
              <a:t>У</a:t>
            </a:r>
            <a:r>
              <a:rPr lang="ru-RU" sz="2800" dirty="0" smtClean="0"/>
              <a:t>ниверсальный </a:t>
            </a:r>
            <a:r>
              <a:rPr lang="ru-RU" sz="2800" dirty="0"/>
              <a:t>механизм сохранения </a:t>
            </a:r>
            <a:r>
              <a:rPr lang="ru-RU" sz="2800" dirty="0" smtClean="0"/>
              <a:t>данных</a:t>
            </a:r>
            <a:endParaRPr lang="ru-RU" sz="2800" dirty="0"/>
          </a:p>
          <a:p>
            <a:r>
              <a:rPr lang="ru-RU" sz="2800" dirty="0"/>
              <a:t>Д</a:t>
            </a:r>
            <a:r>
              <a:rPr lang="ru-RU" sz="2800" dirty="0" smtClean="0"/>
              <a:t>оступ к системным библиотекам</a:t>
            </a:r>
            <a:r>
              <a:rPr lang="ru-RU" sz="2800" dirty="0"/>
              <a:t> часто используемых </a:t>
            </a:r>
            <a:r>
              <a:rPr lang="ru-RU" sz="2800" dirty="0" smtClean="0"/>
              <a:t>подпрограмм</a:t>
            </a:r>
            <a:endParaRPr lang="ru-RU" sz="2800" dirty="0"/>
          </a:p>
          <a:p>
            <a:r>
              <a:rPr lang="ru-RU" sz="2800" dirty="0" smtClean="0"/>
              <a:t>Распределение полномочий</a:t>
            </a:r>
            <a:endParaRPr lang="ru-RU" sz="2800" dirty="0"/>
          </a:p>
          <a:p>
            <a:r>
              <a:rPr lang="ru-RU" sz="2800" dirty="0" smtClean="0"/>
              <a:t>Возможность </a:t>
            </a:r>
            <a:r>
              <a:rPr lang="ru-RU" sz="2800" dirty="0"/>
              <a:t>имитации «одновременного» исполнения нескольких программ на одном </a:t>
            </a:r>
            <a:r>
              <a:rPr lang="ru-RU" sz="2800" dirty="0" smtClean="0"/>
              <a:t>компьютере</a:t>
            </a:r>
            <a:endParaRPr lang="ru-RU" sz="2800" dirty="0"/>
          </a:p>
          <a:p>
            <a:r>
              <a:rPr lang="ru-RU" sz="2800" dirty="0" smtClean="0"/>
              <a:t>Управление </a:t>
            </a:r>
            <a:r>
              <a:rPr lang="ru-RU" sz="2800" dirty="0"/>
              <a:t>процессами выполнения отдельных </a:t>
            </a:r>
            <a:r>
              <a:rPr lang="ru-RU" sz="2800" dirty="0" smtClean="0"/>
              <a:t>программ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324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dirty="0" smtClean="0"/>
              <a:t>Современные ОС можно охарактеризовать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7840" y="2133600"/>
            <a:ext cx="9736772" cy="3777622"/>
          </a:xfrm>
        </p:spPr>
        <p:txBody>
          <a:bodyPr>
            <a:normAutofit/>
          </a:bodyPr>
          <a:lstStyle/>
          <a:p>
            <a:r>
              <a:rPr lang="ru-RU" sz="3600" dirty="0"/>
              <a:t>И</a:t>
            </a:r>
            <a:r>
              <a:rPr lang="ru-RU" sz="3600" dirty="0" smtClean="0"/>
              <a:t>спользующие файловые системы</a:t>
            </a:r>
            <a:endParaRPr lang="en-US" sz="3600" dirty="0" smtClean="0"/>
          </a:p>
          <a:p>
            <a:r>
              <a:rPr lang="ru-RU" sz="3600" dirty="0"/>
              <a:t>М</a:t>
            </a:r>
            <a:r>
              <a:rPr lang="ru-RU" sz="3600" dirty="0" smtClean="0"/>
              <a:t>ногопользовательские</a:t>
            </a:r>
            <a:endParaRPr lang="en-US" sz="3600" dirty="0" smtClean="0"/>
          </a:p>
          <a:p>
            <a:r>
              <a:rPr lang="ru-RU" sz="3600" dirty="0"/>
              <a:t>М</a:t>
            </a:r>
            <a:r>
              <a:rPr lang="ru-RU" sz="3600" dirty="0" smtClean="0"/>
              <a:t>ногозадачные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0101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Ядро</a:t>
            </a:r>
            <a:endParaRPr lang="ru-RU" sz="3200" dirty="0"/>
          </a:p>
          <a:p>
            <a:r>
              <a:rPr lang="ru-RU" sz="3200" dirty="0"/>
              <a:t>С</a:t>
            </a:r>
            <a:r>
              <a:rPr lang="ru-RU" sz="3200" dirty="0" smtClean="0"/>
              <a:t>истемные библиотеки</a:t>
            </a:r>
            <a:endParaRPr lang="ru-RU" sz="3200" dirty="0"/>
          </a:p>
          <a:p>
            <a:r>
              <a:rPr lang="ru-RU" sz="3200" dirty="0"/>
              <a:t>О</a:t>
            </a:r>
            <a:r>
              <a:rPr lang="ru-RU" sz="3200" dirty="0" smtClean="0"/>
              <a:t>болочка</a:t>
            </a:r>
            <a:r>
              <a:rPr lang="ru-RU" sz="3200" dirty="0"/>
              <a:t> с </a:t>
            </a:r>
            <a:r>
              <a:rPr lang="ru-RU" sz="3200" dirty="0" smtClean="0"/>
              <a:t>утилитами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0128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Семейство </a:t>
            </a:r>
            <a:r>
              <a:rPr lang="ru-RU" dirty="0"/>
              <a:t>Ш</a:t>
            </a:r>
            <a:r>
              <a:rPr lang="en-US" dirty="0" err="1" smtClean="0"/>
              <a:t>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7120" y="1564640"/>
            <a:ext cx="10417492" cy="434658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Ориентировано </a:t>
            </a:r>
            <a:r>
              <a:rPr lang="ru-RU" sz="2400" dirty="0">
                <a:solidFill>
                  <a:schemeClr val="tx1"/>
                </a:solidFill>
              </a:rPr>
              <a:t>на применение графического </a:t>
            </a:r>
            <a:r>
              <a:rPr lang="ru-RU" sz="2400" dirty="0" smtClean="0">
                <a:solidFill>
                  <a:schemeClr val="tx1"/>
                </a:solidFill>
              </a:rPr>
              <a:t>интерфейса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Распространённость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Простота в использовании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По данным компании </a:t>
            </a:r>
            <a:r>
              <a:rPr lang="ru-RU" sz="2400" dirty="0" err="1" smtClean="0">
                <a:solidFill>
                  <a:schemeClr val="tx1"/>
                </a:solidFill>
              </a:rPr>
              <a:t>Net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Applications</a:t>
            </a:r>
            <a:r>
              <a:rPr lang="ru-RU" sz="2400" dirty="0" smtClean="0">
                <a:solidFill>
                  <a:schemeClr val="tx1"/>
                </a:solidFill>
              </a:rPr>
              <a:t>, на апрель 2016 года рыночная доля </a:t>
            </a:r>
            <a:r>
              <a:rPr lang="ru-RU" sz="2400" dirty="0" err="1" smtClean="0">
                <a:solidFill>
                  <a:schemeClr val="tx1"/>
                </a:solidFill>
              </a:rPr>
              <a:t>Windows</a:t>
            </a:r>
            <a:r>
              <a:rPr lang="ru-RU" sz="2400" dirty="0" smtClean="0">
                <a:solidFill>
                  <a:schemeClr val="tx1"/>
                </a:solidFill>
              </a:rPr>
              <a:t> составила ▼88,77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8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Семейство </a:t>
            </a:r>
            <a:r>
              <a:rPr lang="en-US" dirty="0" smtClean="0"/>
              <a:t>UNIX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503680"/>
            <a:ext cx="10739120" cy="4866640"/>
          </a:xfrm>
        </p:spPr>
        <p:txBody>
          <a:bodyPr>
            <a:noAutofit/>
          </a:bodyPr>
          <a:lstStyle/>
          <a:p>
            <a:r>
              <a:rPr lang="en-US" sz="2400" dirty="0" smtClean="0"/>
              <a:t>POSIX</a:t>
            </a:r>
            <a:endParaRPr lang="ru-RU" sz="2400" dirty="0" smtClean="0"/>
          </a:p>
          <a:p>
            <a:r>
              <a:rPr lang="ru-RU" sz="2400" dirty="0" err="1" smtClean="0"/>
              <a:t>Мультитерминальность</a:t>
            </a:r>
            <a:endParaRPr lang="ru-RU" sz="2400" dirty="0" smtClean="0"/>
          </a:p>
          <a:p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/>
              <a:t>простых текстовых файлов для настройки и управления </a:t>
            </a:r>
            <a:r>
              <a:rPr lang="ru-RU" sz="2400" dirty="0" smtClean="0"/>
              <a:t>системой</a:t>
            </a:r>
            <a:endParaRPr lang="ru-RU" sz="2400" dirty="0"/>
          </a:p>
          <a:p>
            <a:r>
              <a:rPr lang="ru-RU" sz="2400" dirty="0" smtClean="0"/>
              <a:t>Широкое </a:t>
            </a:r>
            <a:r>
              <a:rPr lang="ru-RU" sz="2400" dirty="0"/>
              <a:t>применение утилит, запускаемых из командной </a:t>
            </a:r>
            <a:r>
              <a:rPr lang="ru-RU" sz="2400" dirty="0" smtClean="0"/>
              <a:t>строки</a:t>
            </a:r>
            <a:endParaRPr lang="ru-RU" sz="2400" dirty="0"/>
          </a:p>
          <a:p>
            <a:r>
              <a:rPr lang="ru-RU" sz="2400" dirty="0" smtClean="0"/>
              <a:t>Представление </a:t>
            </a:r>
            <a:r>
              <a:rPr lang="ru-RU" sz="2400" dirty="0"/>
              <a:t>физических и виртуальных устройств и некоторых средств </a:t>
            </a:r>
            <a:r>
              <a:rPr lang="ru-RU" sz="2400" dirty="0" err="1"/>
              <a:t>межпроцессового</a:t>
            </a:r>
            <a:r>
              <a:rPr lang="ru-RU" sz="2400" dirty="0"/>
              <a:t> взаимодействия в виде </a:t>
            </a:r>
            <a:r>
              <a:rPr lang="ru-RU" sz="2400" dirty="0" smtClean="0"/>
              <a:t>файлов</a:t>
            </a:r>
            <a:endParaRPr lang="ru-RU" sz="2400" dirty="0"/>
          </a:p>
          <a:p>
            <a:r>
              <a:rPr lang="ru-RU" sz="2400" dirty="0" smtClean="0"/>
              <a:t>Использование </a:t>
            </a:r>
            <a:r>
              <a:rPr lang="ru-RU" sz="2400" dirty="0"/>
              <a:t>конвейеров из нескольких программ, каждая из которых выполняет одну </a:t>
            </a:r>
            <a:r>
              <a:rPr lang="ru-RU" sz="2400" dirty="0" smtClean="0"/>
              <a:t>задачу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34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0972" y="1905000"/>
            <a:ext cx="8915400" cy="3777622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Linux</a:t>
            </a:r>
            <a:r>
              <a:rPr lang="ru-RU" sz="2400" dirty="0"/>
              <a:t> — общее название UNIX-</a:t>
            </a:r>
            <a:r>
              <a:rPr lang="ru-RU" sz="2400" dirty="0" err="1"/>
              <a:t>пободных</a:t>
            </a:r>
            <a:r>
              <a:rPr lang="ru-RU" sz="2400" dirty="0"/>
              <a:t> операционных систем, которые разработаны в рамках проекта </a:t>
            </a:r>
            <a:r>
              <a:rPr lang="ru-RU" sz="2400" dirty="0" smtClean="0"/>
              <a:t>GNU</a:t>
            </a:r>
            <a:endParaRPr lang="en-US" sz="2400" dirty="0" smtClean="0"/>
          </a:p>
          <a:p>
            <a:r>
              <a:rPr lang="ru-RU" sz="2400" dirty="0" smtClean="0"/>
              <a:t>Открытость исходного кода</a:t>
            </a:r>
          </a:p>
          <a:p>
            <a:r>
              <a:rPr lang="ru-RU" sz="2400" dirty="0" smtClean="0"/>
              <a:t>Независимость</a:t>
            </a:r>
          </a:p>
          <a:p>
            <a:r>
              <a:rPr lang="ru-RU" sz="2400" dirty="0" smtClean="0"/>
              <a:t>Возможность собрать свой собственный дистрибутив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213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</a:t>
            </a:r>
            <a:r>
              <a:rPr lang="ru-RU" sz="2400" dirty="0" err="1" smtClean="0"/>
              <a:t>оздавалась</a:t>
            </a:r>
            <a:r>
              <a:rPr lang="ru-RU" sz="2400" dirty="0" smtClean="0"/>
              <a:t> </a:t>
            </a:r>
            <a:r>
              <a:rPr lang="ru-RU" sz="2400" dirty="0"/>
              <a:t>на основе ядра </a:t>
            </a:r>
            <a:r>
              <a:rPr lang="ru-RU" sz="2400" dirty="0" smtClean="0"/>
              <a:t>UNIX для </a:t>
            </a:r>
            <a:r>
              <a:rPr lang="en-US" sz="2400" dirty="0" smtClean="0"/>
              <a:t>Macintosh</a:t>
            </a:r>
            <a:endParaRPr lang="en-US" sz="2400" dirty="0"/>
          </a:p>
          <a:p>
            <a:r>
              <a:rPr lang="ru-RU" sz="2400" dirty="0" smtClean="0"/>
              <a:t>Надёжная и защищённая ОС</a:t>
            </a:r>
          </a:p>
          <a:p>
            <a:r>
              <a:rPr lang="ru-RU" sz="2400" dirty="0" smtClean="0"/>
              <a:t>Удобная в использования</a:t>
            </a:r>
          </a:p>
          <a:p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63232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883</TotalTime>
  <Words>132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Семейства операционных систем</vt:lpstr>
      <vt:lpstr>Что это такое?</vt:lpstr>
      <vt:lpstr>Для чего оно нужно?</vt:lpstr>
      <vt:lpstr>Современные ОС можно охарактеризовать:</vt:lpstr>
      <vt:lpstr>Состав</vt:lpstr>
      <vt:lpstr>Семейство Шindows</vt:lpstr>
      <vt:lpstr>Семейство UNIX</vt:lpstr>
      <vt:lpstr>Linux</vt:lpstr>
      <vt:lpstr>MacOS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Семейства операционных систем</dc:title>
  <dc:creator>Алексей Киреев</dc:creator>
  <cp:lastModifiedBy>Алексей Киреев</cp:lastModifiedBy>
  <cp:revision>11</cp:revision>
  <dcterms:created xsi:type="dcterms:W3CDTF">2017-11-22T12:50:07Z</dcterms:created>
  <dcterms:modified xsi:type="dcterms:W3CDTF">2017-11-23T05:38:57Z</dcterms:modified>
</cp:coreProperties>
</file>