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37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6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58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0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2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7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9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5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3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3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482D-8E97-41D1-9B8E-1547E3983191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EC18A4-029B-4D08-8F4F-D4553ED5D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Современные языки высокого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Киреев Алексей</a:t>
            </a:r>
            <a:endParaRPr lang="ru-RU" dirty="0"/>
          </a:p>
          <a:p>
            <a:r>
              <a:rPr lang="ru-RU" dirty="0" smtClean="0"/>
              <a:t>17202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5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Простой синтаксис</a:t>
            </a:r>
          </a:p>
          <a:p>
            <a:r>
              <a:rPr lang="ru-RU" sz="2800" dirty="0" smtClean="0"/>
              <a:t>Подключаемые модули (</a:t>
            </a:r>
            <a:r>
              <a:rPr lang="ru-RU" sz="2800" dirty="0" err="1"/>
              <a:t>Numerical</a:t>
            </a:r>
            <a:r>
              <a:rPr lang="ru-RU" sz="2800" dirty="0"/>
              <a:t> </a:t>
            </a:r>
            <a:r>
              <a:rPr lang="ru-RU" sz="2800" dirty="0" err="1" smtClean="0"/>
              <a:t>Python</a:t>
            </a:r>
            <a:r>
              <a:rPr lang="ru-RU" sz="2800" dirty="0" smtClean="0"/>
              <a:t>, </a:t>
            </a:r>
            <a:r>
              <a:rPr lang="ru-RU" sz="2800" dirty="0" err="1" smtClean="0"/>
              <a:t>Tkinter</a:t>
            </a:r>
            <a:r>
              <a:rPr lang="ru-RU" sz="2800" dirty="0" smtClean="0"/>
              <a:t>, </a:t>
            </a:r>
            <a:r>
              <a:rPr lang="ru-RU" sz="2800" dirty="0" err="1" smtClean="0"/>
              <a:t>OpenGL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 </a:t>
            </a:r>
            <a:r>
              <a:rPr lang="ru-RU" sz="2800" dirty="0" err="1" smtClean="0"/>
              <a:t>Интерпритатор</a:t>
            </a:r>
            <a:r>
              <a:rPr lang="ru-RU" sz="2800" dirty="0" smtClean="0"/>
              <a:t> на С и исходный код доступен для любых манипуляций</a:t>
            </a:r>
          </a:p>
          <a:p>
            <a:pPr marL="0" indent="0">
              <a:buNone/>
            </a:pPr>
            <a:r>
              <a:rPr lang="ru-RU" sz="2800" dirty="0" smtClean="0"/>
              <a:t>Из особенностей присваивания</a:t>
            </a:r>
          </a:p>
          <a:p>
            <a:r>
              <a:rPr lang="ru-RU" sz="2800" dirty="0" smtClean="0"/>
              <a:t>Семантика копирования</a:t>
            </a:r>
          </a:p>
          <a:p>
            <a:r>
              <a:rPr lang="ru-RU" sz="2800" dirty="0" smtClean="0"/>
              <a:t>Семантика указателей</a:t>
            </a:r>
          </a:p>
          <a:p>
            <a:endParaRPr lang="ru-RU" dirty="0"/>
          </a:p>
        </p:txBody>
      </p:sp>
      <p:pic>
        <p:nvPicPr>
          <p:cNvPr id="5122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95" y="4022411"/>
            <a:ext cx="2382395" cy="22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Пример</a:t>
            </a:r>
            <a:r>
              <a:rPr lang="en-US" u="sng" dirty="0"/>
              <a:t>: </a:t>
            </a:r>
            <a:endParaRPr lang="ru-RU" u="sng" dirty="0"/>
          </a:p>
          <a:p>
            <a:r>
              <a:rPr lang="en-US" dirty="0"/>
              <a:t>a = 2; b = a; b = 3 </a:t>
            </a:r>
            <a:endParaRPr lang="ru-RU" dirty="0"/>
          </a:p>
          <a:p>
            <a:r>
              <a:rPr lang="en-US" dirty="0"/>
              <a:t>print ' </a:t>
            </a:r>
            <a:r>
              <a:rPr lang="ru-RU" dirty="0"/>
              <a:t>семантика копирования</a:t>
            </a:r>
            <a:r>
              <a:rPr lang="en-US" dirty="0"/>
              <a:t>: a=', a, 'b=', b </a:t>
            </a:r>
            <a:endParaRPr lang="ru-RU" dirty="0"/>
          </a:p>
          <a:p>
            <a:r>
              <a:rPr lang="en-US" dirty="0"/>
              <a:t>a = [2,5]; b = a; b[0] = 3 </a:t>
            </a:r>
            <a:endParaRPr lang="ru-RU" dirty="0"/>
          </a:p>
          <a:p>
            <a:r>
              <a:rPr lang="en-US" dirty="0"/>
              <a:t>print ' </a:t>
            </a:r>
            <a:r>
              <a:rPr lang="ru-RU" dirty="0"/>
              <a:t>семантика указателей</a:t>
            </a:r>
            <a:r>
              <a:rPr lang="en-US" dirty="0"/>
              <a:t>: a=', a, 'b=', b </a:t>
            </a:r>
            <a:endParaRPr lang="ru-RU" dirty="0"/>
          </a:p>
          <a:p>
            <a:r>
              <a:rPr lang="ru-RU" u="sng" dirty="0"/>
              <a:t>Результат: </a:t>
            </a:r>
          </a:p>
          <a:p>
            <a:r>
              <a:rPr lang="ru-RU" dirty="0"/>
              <a:t>семантика копирования: a= 2 b= 3 </a:t>
            </a:r>
          </a:p>
          <a:p>
            <a:r>
              <a:rPr lang="ru-RU" dirty="0"/>
              <a:t>семантика указателей: a= [3,5] b= [3,5]</a:t>
            </a:r>
          </a:p>
        </p:txBody>
      </p:sp>
    </p:spTree>
    <p:extLst>
      <p:ext uri="{BB962C8B-B14F-4D97-AF65-F5344CB8AC3E}">
        <p14:creationId xmlns:p14="http://schemas.microsoft.com/office/powerpoint/2010/main" val="25117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Высокоуровневый язык программирования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ЯВУ - язык программирования, разработанный для быстроты и удобства использования программистом. Основная черта высокоуровневых языков — это абстракция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77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ЯВУ я рассмотрю</a:t>
            </a:r>
            <a:endParaRPr lang="ru-RU" dirty="0"/>
          </a:p>
        </p:txBody>
      </p:sp>
      <p:pic>
        <p:nvPicPr>
          <p:cNvPr id="1030" name="Picture 6" descr="Картинки по запросу visual bas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3669" y="4310721"/>
            <a:ext cx="27622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926898" cy="13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артинки по запросу delphi язык программирован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69" y="4265233"/>
            <a:ext cx="3317298" cy="222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007926" y="3238247"/>
            <a:ext cx="1959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Basic</a:t>
            </a:r>
            <a:endParaRPr lang="ru-RU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32" name="Picture 8" descr="Картинки по запросу c язык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98" y="1597109"/>
            <a:ext cx="3105687" cy="207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Похожее изображение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61" y="1134558"/>
            <a:ext cx="4264009" cy="31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java язык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4" y="472440"/>
            <a:ext cx="2010879" cy="36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инки по запросу python язык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09" y="4376065"/>
            <a:ext cx="2374610" cy="16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95" y="2482284"/>
            <a:ext cx="3341876" cy="15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Картинки по запросу delphi язык программирова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22" y="3648218"/>
            <a:ext cx="3317298" cy="222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926898" cy="13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26" y="3648218"/>
            <a:ext cx="3641090" cy="70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ru-RU" dirty="0"/>
          </a:p>
        </p:txBody>
      </p:sp>
      <p:pic>
        <p:nvPicPr>
          <p:cNvPr id="3078" name="Picture 6" descr="Картинки по запросу visual Basic lang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08505"/>
            <a:ext cx="31242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72288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Basic lang logo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" y="1690688"/>
            <a:ext cx="3048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главном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«</a:t>
            </a:r>
            <a:r>
              <a:rPr lang="ru-RU" sz="2800" dirty="0" err="1"/>
              <a:t>Beginner’s</a:t>
            </a:r>
            <a:r>
              <a:rPr lang="ru-RU" sz="2800" dirty="0"/>
              <a:t> </a:t>
            </a:r>
            <a:r>
              <a:rPr lang="ru-RU" sz="2800" dirty="0" err="1"/>
              <a:t>All-purpose</a:t>
            </a:r>
            <a:r>
              <a:rPr lang="ru-RU" sz="2800" dirty="0"/>
              <a:t> </a:t>
            </a:r>
            <a:r>
              <a:rPr lang="ru-RU" sz="2800" dirty="0" err="1"/>
              <a:t>Symbolic</a:t>
            </a:r>
            <a:r>
              <a:rPr lang="ru-RU" sz="2800" dirty="0"/>
              <a:t> </a:t>
            </a:r>
            <a:r>
              <a:rPr lang="ru-RU" sz="2800" dirty="0" err="1"/>
              <a:t>Instruction</a:t>
            </a:r>
            <a:r>
              <a:rPr lang="ru-RU" sz="2800" dirty="0"/>
              <a:t> </a:t>
            </a:r>
            <a:r>
              <a:rPr lang="ru-RU" sz="2800" dirty="0" err="1"/>
              <a:t>Code</a:t>
            </a:r>
            <a:r>
              <a:rPr lang="ru-RU" sz="2800" dirty="0"/>
              <a:t>» — универсальный код символических инструкций для </a:t>
            </a:r>
            <a:r>
              <a:rPr lang="ru-RU" sz="2800" dirty="0" smtClean="0"/>
              <a:t>начинающих</a:t>
            </a:r>
          </a:p>
          <a:p>
            <a:r>
              <a:rPr lang="ru-RU" sz="2800" dirty="0" smtClean="0"/>
              <a:t>Быстро создаются графические приложения</a:t>
            </a:r>
          </a:p>
          <a:p>
            <a:r>
              <a:rPr lang="ru-RU" sz="2800" dirty="0" smtClean="0"/>
              <a:t>Лёгок для начинающего программиста</a:t>
            </a:r>
          </a:p>
          <a:p>
            <a:r>
              <a:rPr lang="ru-RU" sz="2800" dirty="0" smtClean="0"/>
              <a:t>Компиляция в машинный код или интерпретация в байт-код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0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С. Вы всё и так знаете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Системное программирование (указатели все дела)</a:t>
            </a:r>
          </a:p>
          <a:p>
            <a:r>
              <a:rPr lang="ru-RU" sz="2800" dirty="0" smtClean="0"/>
              <a:t>Структурированность, модульность, определённые типы данных (можно писать как хороший, так и плохой код (а можно и ногу себе отстрелить))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Полная совместимость с </a:t>
            </a:r>
            <a:r>
              <a:rPr lang="ru-RU" sz="2800" dirty="0" err="1" smtClean="0"/>
              <a:t>С</a:t>
            </a:r>
            <a:endParaRPr lang="ru-RU" sz="2800" dirty="0" smtClean="0"/>
          </a:p>
          <a:p>
            <a:r>
              <a:rPr lang="ru-RU" sz="2800" dirty="0" smtClean="0"/>
              <a:t>С + шаблоны</a:t>
            </a:r>
          </a:p>
          <a:p>
            <a:r>
              <a:rPr lang="ru-RU" sz="2800" dirty="0" smtClean="0"/>
              <a:t>С + классы</a:t>
            </a:r>
          </a:p>
          <a:p>
            <a:r>
              <a:rPr lang="ru-RU" sz="2800" dirty="0" smtClean="0"/>
              <a:t>С + </a:t>
            </a:r>
            <a:r>
              <a:rPr lang="en-US" sz="2800" dirty="0" smtClean="0"/>
              <a:t>STL</a:t>
            </a:r>
          </a:p>
          <a:p>
            <a:r>
              <a:rPr lang="ru-RU" sz="2800" dirty="0" smtClean="0"/>
              <a:t>С++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9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Тот же С++ только без указателей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Интерпретируемый</a:t>
            </a:r>
          </a:p>
          <a:p>
            <a:r>
              <a:rPr lang="ru-RU" sz="2800" dirty="0" smtClean="0"/>
              <a:t>Меньше шансов выстрелить в ногу</a:t>
            </a:r>
          </a:p>
          <a:p>
            <a:r>
              <a:rPr lang="ru-RU" sz="2800" dirty="0" smtClean="0"/>
              <a:t>Работает даже на микроволновке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2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250</Words>
  <Application>Microsoft Office PowerPoint</Application>
  <PresentationFormat>Широкоэкранный</PresentationFormat>
  <Paragraphs>42</Paragraphs>
  <Slides>11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Современные языки высокого уровня</vt:lpstr>
      <vt:lpstr>Высокоуровневый язык программирования </vt:lpstr>
      <vt:lpstr>Какие ЯВУ я рассмотрю</vt:lpstr>
      <vt:lpstr>Pascal</vt:lpstr>
      <vt:lpstr>Basic</vt:lpstr>
      <vt:lpstr>Коротко о главном</vt:lpstr>
      <vt:lpstr>С. Вы всё и так знаете</vt:lpstr>
      <vt:lpstr>С++</vt:lpstr>
      <vt:lpstr>Java. Тот же С++ только без указателей</vt:lpstr>
      <vt:lpstr>Python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языки высокого уровня</dc:title>
  <dc:creator>Алексей Киреев</dc:creator>
  <cp:lastModifiedBy>Алексей Киреев</cp:lastModifiedBy>
  <cp:revision>13</cp:revision>
  <dcterms:created xsi:type="dcterms:W3CDTF">2017-11-08T10:16:28Z</dcterms:created>
  <dcterms:modified xsi:type="dcterms:W3CDTF">2017-11-15T13:49:13Z</dcterms:modified>
</cp:coreProperties>
</file>