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3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2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7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01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86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5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0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75C5A8BA-26A3-DB22-3CDF-DC926A0406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4D4F7-F6EB-8BA6-3E0D-CFFA1B31B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IE" dirty="0"/>
              <a:t>CI/CD Pipelines &amp;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5A386-5359-DF20-F414-F916E298B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r>
              <a:rPr lang="en-IE" sz="1900" dirty="0"/>
              <a:t>By Alex Kozyr X00197973</a:t>
            </a:r>
          </a:p>
        </p:txBody>
      </p:sp>
    </p:spTree>
    <p:extLst>
      <p:ext uri="{BB962C8B-B14F-4D97-AF65-F5344CB8AC3E}">
        <p14:creationId xmlns:p14="http://schemas.microsoft.com/office/powerpoint/2010/main" val="250276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7836-A0FE-DDF9-AF11-40D7F564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Are CI/CD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B55C-ACCC-C91A-6120-4C596765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Combines continuous integration and continuous delivery/deployment</a:t>
            </a:r>
          </a:p>
          <a:p>
            <a:r>
              <a:rPr lang="en-IE" sz="2400" dirty="0"/>
              <a:t>Continuous integration combines code changes and code quality is tested</a:t>
            </a:r>
          </a:p>
          <a:p>
            <a:r>
              <a:rPr lang="en-IE" sz="2400" dirty="0"/>
              <a:t>Continuous delivery prepares the code for deployment</a:t>
            </a:r>
          </a:p>
          <a:p>
            <a:r>
              <a:rPr lang="en-IE" sz="2400" dirty="0"/>
              <a:t>Continuous deployment deploys the code changes into a production environment</a:t>
            </a:r>
          </a:p>
          <a:p>
            <a:r>
              <a:rPr lang="en-IE" sz="2400" dirty="0"/>
              <a:t>All of this in an automated fashion</a:t>
            </a:r>
          </a:p>
        </p:txBody>
      </p:sp>
    </p:spTree>
    <p:extLst>
      <p:ext uri="{BB962C8B-B14F-4D97-AF65-F5344CB8AC3E}">
        <p14:creationId xmlns:p14="http://schemas.microsoft.com/office/powerpoint/2010/main" val="2269077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4BBA-DBED-DECB-995F-73B1A1D1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Relation to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5AE74-9C6A-F51A-3DF3-404B5BF1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200" dirty="0"/>
              <a:t>Both revolve around integrating code</a:t>
            </a:r>
          </a:p>
          <a:p>
            <a:r>
              <a:rPr lang="en-IE" sz="3200" dirty="0"/>
              <a:t>CI/CD helps speed up the delivery of software</a:t>
            </a:r>
          </a:p>
        </p:txBody>
      </p:sp>
    </p:spTree>
    <p:extLst>
      <p:ext uri="{BB962C8B-B14F-4D97-AF65-F5344CB8AC3E}">
        <p14:creationId xmlns:p14="http://schemas.microsoft.com/office/powerpoint/2010/main" val="232697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7ED7-3910-A028-8AF6-6672CC465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 don’t </a:t>
            </a:r>
            <a:r>
              <a:rPr lang="en-IE"/>
              <a:t>fucking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D7D7-8D9D-6123-2211-FD035DAAB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8124492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Neue Haas Grotesk Text Pro</vt:lpstr>
      <vt:lpstr>VanillaVTI</vt:lpstr>
      <vt:lpstr>CI/CD Pipelines &amp; DevOps</vt:lpstr>
      <vt:lpstr>What Are CI/CD Pipelines</vt:lpstr>
      <vt:lpstr>Relation to DevOps</vt:lpstr>
      <vt:lpstr>I don’t fucking know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X00197973 Alex Kozyr</dc:creator>
  <cp:lastModifiedBy>X00197973 Alex Kozyr</cp:lastModifiedBy>
  <cp:revision>1</cp:revision>
  <dcterms:created xsi:type="dcterms:W3CDTF">2025-10-14T10:51:49Z</dcterms:created>
  <dcterms:modified xsi:type="dcterms:W3CDTF">2025-10-14T11:00:47Z</dcterms:modified>
</cp:coreProperties>
</file>