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35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89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109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8444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731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6977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95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325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36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01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1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43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30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1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8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57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99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8E710F-3CC3-4BF5-8173-28A5DDFBC873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871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B48D7-B404-0189-B583-6FC58833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55" y="467845"/>
            <a:ext cx="9144000" cy="2387600"/>
          </a:xfrm>
        </p:spPr>
        <p:txBody>
          <a:bodyPr/>
          <a:lstStyle/>
          <a:p>
            <a:r>
              <a:rPr lang="fr-FR" dirty="0"/>
              <a:t>PROJET ARDUINO : </a:t>
            </a:r>
            <a:br>
              <a:rPr lang="fr-FR" dirty="0"/>
            </a:br>
            <a:r>
              <a:rPr lang="fr-FR" dirty="0"/>
              <a:t>La voiture qui roule vite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FEF472-C3A8-391A-2540-0F7FA2410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7802"/>
            <a:ext cx="9144000" cy="1655762"/>
          </a:xfrm>
        </p:spPr>
        <p:txBody>
          <a:bodyPr/>
          <a:lstStyle/>
          <a:p>
            <a:r>
              <a:rPr lang="fr-FR" dirty="0" err="1"/>
              <a:t>Krausener</a:t>
            </a:r>
            <a:r>
              <a:rPr lang="fr-FR" dirty="0"/>
              <a:t> Alexandre </a:t>
            </a:r>
          </a:p>
          <a:p>
            <a:r>
              <a:rPr lang="fr-FR" dirty="0" err="1"/>
              <a:t>Cimino</a:t>
            </a:r>
            <a:r>
              <a:rPr lang="fr-FR" dirty="0"/>
              <a:t> Théo</a:t>
            </a:r>
          </a:p>
        </p:txBody>
      </p:sp>
    </p:spTree>
    <p:extLst>
      <p:ext uri="{BB962C8B-B14F-4D97-AF65-F5344CB8AC3E}">
        <p14:creationId xmlns:p14="http://schemas.microsoft.com/office/powerpoint/2010/main" val="178256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B9083E-439E-7C90-BAEC-4CD7EDCA3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61" y="1099686"/>
            <a:ext cx="8534400" cy="3615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/>
              <a:t>Sommaire : </a:t>
            </a:r>
          </a:p>
          <a:p>
            <a:pPr marL="0" indent="0">
              <a:buNone/>
            </a:pPr>
            <a:r>
              <a:rPr lang="fr-FR" sz="2800" dirty="0"/>
              <a:t>	</a:t>
            </a:r>
          </a:p>
          <a:p>
            <a:pPr lvl="1"/>
            <a:r>
              <a:rPr lang="fr-FR" sz="2400" dirty="0"/>
              <a:t>Nos objectifs, nos motivations</a:t>
            </a:r>
          </a:p>
          <a:p>
            <a:pPr lvl="1"/>
            <a:r>
              <a:rPr lang="fr-FR" sz="2400" dirty="0"/>
              <a:t>Explication du projet</a:t>
            </a:r>
          </a:p>
          <a:p>
            <a:pPr lvl="1"/>
            <a:r>
              <a:rPr lang="fr-FR" sz="2400" dirty="0"/>
              <a:t>Matériel utilisé</a:t>
            </a:r>
          </a:p>
          <a:p>
            <a:pPr lvl="1"/>
            <a:r>
              <a:rPr lang="fr-FR" sz="2400" dirty="0"/>
              <a:t>Planning</a:t>
            </a:r>
          </a:p>
          <a:p>
            <a:pPr lvl="1"/>
            <a:r>
              <a:rPr lang="fr-FR" sz="2400" dirty="0"/>
              <a:t>Conception du bras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074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40B7D-FF03-473F-67EF-A87A6E88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646" y="756049"/>
            <a:ext cx="2626879" cy="1008693"/>
          </a:xfrm>
        </p:spPr>
        <p:txBody>
          <a:bodyPr>
            <a:normAutofit/>
          </a:bodyPr>
          <a:lstStyle/>
          <a:p>
            <a:r>
              <a:rPr lang="fr-FR" sz="2800" dirty="0"/>
              <a:t>Motivation : 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5149743-EE7C-5FC0-3A17-CD5E473E8B1A}"/>
              </a:ext>
            </a:extLst>
          </p:cNvPr>
          <p:cNvSpPr txBox="1">
            <a:spLocks/>
          </p:cNvSpPr>
          <p:nvPr/>
        </p:nvSpPr>
        <p:spPr>
          <a:xfrm>
            <a:off x="6964534" y="2143852"/>
            <a:ext cx="2787331" cy="9872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Objectifs : 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22717B2-22E4-3F27-4B0D-C3CD2AAE8D32}"/>
              </a:ext>
            </a:extLst>
          </p:cNvPr>
          <p:cNvSpPr txBox="1">
            <a:spLocks/>
          </p:cNvSpPr>
          <p:nvPr/>
        </p:nvSpPr>
        <p:spPr>
          <a:xfrm>
            <a:off x="795646" y="3703973"/>
            <a:ext cx="4139650" cy="9044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Problématique : 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F885D2-94D4-1C94-C9C8-8ACF59BAD384}"/>
              </a:ext>
            </a:extLst>
          </p:cNvPr>
          <p:cNvSpPr txBox="1"/>
          <p:nvPr/>
        </p:nvSpPr>
        <p:spPr>
          <a:xfrm>
            <a:off x="1212784" y="1918710"/>
            <a:ext cx="3430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Sujet distrayant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Découverte de quelque chose que tout le monde connais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1F41C57-E5D8-BF5B-D0EC-E3877B81DAFD}"/>
              </a:ext>
            </a:extLst>
          </p:cNvPr>
          <p:cNvSpPr txBox="1"/>
          <p:nvPr/>
        </p:nvSpPr>
        <p:spPr>
          <a:xfrm>
            <a:off x="7256706" y="3131064"/>
            <a:ext cx="3888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Développer une voiture qui roule vite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Tout construire de A à 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B0B3C72-9EDB-CFCF-C637-F6FA3B3182E9}"/>
              </a:ext>
            </a:extLst>
          </p:cNvPr>
          <p:cNvSpPr txBox="1"/>
          <p:nvPr/>
        </p:nvSpPr>
        <p:spPr>
          <a:xfrm>
            <a:off x="1212784" y="4608392"/>
            <a:ext cx="4589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Comment construire un châssis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Comment gérer la communication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566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60FD6-7771-E863-E524-A1019C110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02473"/>
            <a:ext cx="8534400" cy="1507067"/>
          </a:xfrm>
        </p:spPr>
        <p:txBody>
          <a:bodyPr/>
          <a:lstStyle/>
          <a:p>
            <a:r>
              <a:rPr lang="fr-FR" dirty="0"/>
              <a:t>Explication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467148-D835-37BD-D370-CC4008101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29589"/>
            <a:ext cx="8534400" cy="3615267"/>
          </a:xfrm>
        </p:spPr>
        <p:txBody>
          <a:bodyPr/>
          <a:lstStyle/>
          <a:p>
            <a:r>
              <a:rPr lang="fr-FR" dirty="0"/>
              <a:t>FONCTIONS :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Faire rouler la voiture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Faire tourner la voiture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Télécommunication </a:t>
            </a: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endParaRPr lang="fr-FR" dirty="0"/>
          </a:p>
          <a:p>
            <a:r>
              <a:rPr lang="fr-FR" dirty="0"/>
              <a:t>SCHEMA : </a:t>
            </a:r>
          </a:p>
        </p:txBody>
      </p:sp>
    </p:spTree>
    <p:extLst>
      <p:ext uri="{BB962C8B-B14F-4D97-AF65-F5344CB8AC3E}">
        <p14:creationId xmlns:p14="http://schemas.microsoft.com/office/powerpoint/2010/main" val="198517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C0CC7-A524-CA77-3847-6F3DCD10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707" y="290718"/>
            <a:ext cx="8534400" cy="1507067"/>
          </a:xfrm>
        </p:spPr>
        <p:txBody>
          <a:bodyPr/>
          <a:lstStyle/>
          <a:p>
            <a:r>
              <a:rPr lang="fr-FR" dirty="0"/>
              <a:t>Matériel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78E73A6-07C0-5452-3661-E8817434BBB3}"/>
              </a:ext>
            </a:extLst>
          </p:cNvPr>
          <p:cNvSpPr txBox="1"/>
          <p:nvPr/>
        </p:nvSpPr>
        <p:spPr>
          <a:xfrm>
            <a:off x="904774" y="1963554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Une carte ARDUINO UNO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70D2D80-44F5-BFD0-1B7D-79B41A8302BD}"/>
              </a:ext>
            </a:extLst>
          </p:cNvPr>
          <p:cNvSpPr txBox="1"/>
          <p:nvPr/>
        </p:nvSpPr>
        <p:spPr>
          <a:xfrm>
            <a:off x="4985886" y="2447224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Deux pont H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C183AF-C093-41DA-031C-E734A29970B4}"/>
              </a:ext>
            </a:extLst>
          </p:cNvPr>
          <p:cNvSpPr txBox="1"/>
          <p:nvPr/>
        </p:nvSpPr>
        <p:spPr>
          <a:xfrm>
            <a:off x="808523" y="4690884"/>
            <a:ext cx="381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Trois moteurs tension continue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7E77974-8120-16C7-A112-DC8D10614C6E}"/>
              </a:ext>
            </a:extLst>
          </p:cNvPr>
          <p:cNvSpPr txBox="1"/>
          <p:nvPr/>
        </p:nvSpPr>
        <p:spPr>
          <a:xfrm>
            <a:off x="8576110" y="972151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Deux modules HC-12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1415708-D17C-A2C8-235F-5E8CE5A0C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90" t="7048"/>
          <a:stretch/>
        </p:blipFill>
        <p:spPr>
          <a:xfrm rot="5400000">
            <a:off x="1387372" y="2336938"/>
            <a:ext cx="1862679" cy="245258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F4DEC34-27F4-F560-E993-79EA6DCFA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127" y="2884671"/>
            <a:ext cx="2123746" cy="217554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3CFA0DE-0817-4090-7FC8-BCABC056D171}"/>
              </a:ext>
            </a:extLst>
          </p:cNvPr>
          <p:cNvSpPr txBox="1"/>
          <p:nvPr/>
        </p:nvSpPr>
        <p:spPr>
          <a:xfrm>
            <a:off x="8219975" y="35664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Châssis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AE5C072-CA3A-958F-5F49-BBAACFE5B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748" y="5127593"/>
            <a:ext cx="1799925" cy="152870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26AC203-A7D7-897F-B2B6-A358572DC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6996" y="1448083"/>
            <a:ext cx="2711851" cy="165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9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5FA69-D6F2-3922-CE34-5CB3DF64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48" y="0"/>
            <a:ext cx="8534400" cy="1507067"/>
          </a:xfrm>
        </p:spPr>
        <p:txBody>
          <a:bodyPr/>
          <a:lstStyle/>
          <a:p>
            <a:r>
              <a:rPr lang="fr-FR" dirty="0"/>
              <a:t>Planning 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73B5F2A-38B0-E909-3AF9-FFC730E2B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7" r="2193" b="4241"/>
          <a:stretch/>
        </p:blipFill>
        <p:spPr>
          <a:xfrm>
            <a:off x="247048" y="1655234"/>
            <a:ext cx="11656037" cy="38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9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26D3F-A9EE-6092-7AB1-9C257ADD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60" y="281093"/>
            <a:ext cx="8534400" cy="1507067"/>
          </a:xfrm>
        </p:spPr>
        <p:txBody>
          <a:bodyPr/>
          <a:lstStyle/>
          <a:p>
            <a:br>
              <a:rPr lang="fr-FR" dirty="0"/>
            </a:br>
            <a:r>
              <a:rPr lang="fr-FR" dirty="0"/>
              <a:t>conception d’un bras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9DB12B-D702-CF65-F6B2-AB5DBECC9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14" y="1884412"/>
            <a:ext cx="6245977" cy="3615267"/>
          </a:xfrm>
        </p:spPr>
        <p:txBody>
          <a:bodyPr/>
          <a:lstStyle/>
          <a:p>
            <a:r>
              <a:rPr lang="fr-FR" dirty="0"/>
              <a:t>Projet de bras :  les deux dernières séances ont été consacrée à la conception d’un bras sur lequel est fixé une pince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Conception 3D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Impression 3D de certaines pièces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BF1763-5549-24CA-DDD8-3F42987C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090" y="2052731"/>
            <a:ext cx="3586387" cy="344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7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403C2-9DD7-481F-6C5F-5BAF890A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55" y="435096"/>
            <a:ext cx="8534400" cy="1507067"/>
          </a:xfrm>
        </p:spPr>
        <p:txBody>
          <a:bodyPr/>
          <a:lstStyle/>
          <a:p>
            <a:r>
              <a:rPr lang="fr-FR" dirty="0"/>
              <a:t>Conclusion  :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17EC8E4-B8AD-5D31-8020-B6EDC61317C6}"/>
              </a:ext>
            </a:extLst>
          </p:cNvPr>
          <p:cNvSpPr txBox="1"/>
          <p:nvPr/>
        </p:nvSpPr>
        <p:spPr>
          <a:xfrm>
            <a:off x="433955" y="2413337"/>
            <a:ext cx="112213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75000"/>
                  </a:schemeClr>
                </a:solidFill>
              </a:rPr>
              <a:t>C’est l’aboutissement d’un projet qu’on a porté pendant plusieurs semaines.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75000"/>
                  </a:schemeClr>
                </a:solidFill>
              </a:rPr>
              <a:t>On a développé nos compétences en Arduino, mécanique et en bricolage.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75000"/>
                  </a:schemeClr>
                </a:solidFill>
              </a:rPr>
              <a:t> On a appris à surmonter des difficultés et à renoncer à certaines idées non réalisables</a:t>
            </a:r>
          </a:p>
        </p:txBody>
      </p:sp>
    </p:spTree>
    <p:extLst>
      <p:ext uri="{BB962C8B-B14F-4D97-AF65-F5344CB8AC3E}">
        <p14:creationId xmlns:p14="http://schemas.microsoft.com/office/powerpoint/2010/main" val="402946219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TM02900771[[fn=Secteur]]</Template>
  <TotalTime>179</TotalTime>
  <Words>178</Words>
  <Application>Microsoft Office PowerPoint</Application>
  <PresentationFormat>Grand écran</PresentationFormat>
  <Paragraphs>44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Century Gothic</vt:lpstr>
      <vt:lpstr>Wingdings</vt:lpstr>
      <vt:lpstr>Wingdings 3</vt:lpstr>
      <vt:lpstr>Secteur</vt:lpstr>
      <vt:lpstr>PROJET ARDUINO :  La voiture qui roule vite</vt:lpstr>
      <vt:lpstr>Présentation PowerPoint</vt:lpstr>
      <vt:lpstr>Motivation :  </vt:lpstr>
      <vt:lpstr>Explication du projet</vt:lpstr>
      <vt:lpstr>Matériel </vt:lpstr>
      <vt:lpstr>Planning : </vt:lpstr>
      <vt:lpstr> conception d’un bras </vt:lpstr>
      <vt:lpstr>Conclusion 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ARDUINO :  La voiture qui roule vite</dc:title>
  <dc:creator>azerty ytreza</dc:creator>
  <cp:lastModifiedBy>azerty ytreza</cp:lastModifiedBy>
  <cp:revision>5</cp:revision>
  <dcterms:created xsi:type="dcterms:W3CDTF">2024-03-07T09:06:10Z</dcterms:created>
  <dcterms:modified xsi:type="dcterms:W3CDTF">2024-03-12T21:07:30Z</dcterms:modified>
</cp:coreProperties>
</file>