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6" r:id="rId5"/>
    <p:sldId id="269" r:id="rId6"/>
    <p:sldId id="267" r:id="rId7"/>
    <p:sldId id="270"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9FE5"/>
    <a:srgbClr val="DCC0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9" d="100"/>
          <a:sy n="89"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BCB4-47D0-406C-527A-71198987F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818A20C8-EB54-17E2-5E0D-FCC99D9786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B0D8E403-0344-0D37-66F6-069C87EECE7C}"/>
              </a:ext>
            </a:extLst>
          </p:cNvPr>
          <p:cNvSpPr>
            <a:spLocks noGrp="1"/>
          </p:cNvSpPr>
          <p:nvPr>
            <p:ph type="dt" sz="half" idx="10"/>
          </p:nvPr>
        </p:nvSpPr>
        <p:spPr/>
        <p:txBody>
          <a:bodyPr/>
          <a:lstStyle/>
          <a:p>
            <a:fld id="{E7AF77C9-9D7C-4557-A9CF-362491C43182}" type="datetimeFigureOut">
              <a:rPr lang="en-ID" smtClean="0"/>
              <a:t>25/12/2023</a:t>
            </a:fld>
            <a:endParaRPr lang="en-ID"/>
          </a:p>
        </p:txBody>
      </p:sp>
      <p:sp>
        <p:nvSpPr>
          <p:cNvPr id="5" name="Footer Placeholder 4">
            <a:extLst>
              <a:ext uri="{FF2B5EF4-FFF2-40B4-BE49-F238E27FC236}">
                <a16:creationId xmlns:a16="http://schemas.microsoft.com/office/drawing/2014/main" id="{2A5A4675-DB63-47D8-218E-5923B9FB21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617DC7C-58DF-E070-43F6-8FDEEA1DEA2F}"/>
              </a:ext>
            </a:extLst>
          </p:cNvPr>
          <p:cNvSpPr>
            <a:spLocks noGrp="1"/>
          </p:cNvSpPr>
          <p:nvPr>
            <p:ph type="sldNum" sz="quarter" idx="12"/>
          </p:nvPr>
        </p:nvSpPr>
        <p:spPr/>
        <p:txBody>
          <a:bodyPr/>
          <a:lstStyle/>
          <a:p>
            <a:fld id="{B473D763-5954-4BB9-A4D9-74EA3F4C44A6}" type="slidenum">
              <a:rPr lang="en-ID" smtClean="0"/>
              <a:t>‹#›</a:t>
            </a:fld>
            <a:endParaRPr lang="en-ID"/>
          </a:p>
        </p:txBody>
      </p:sp>
    </p:spTree>
    <p:extLst>
      <p:ext uri="{BB962C8B-B14F-4D97-AF65-F5344CB8AC3E}">
        <p14:creationId xmlns:p14="http://schemas.microsoft.com/office/powerpoint/2010/main" val="381799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1FF9-DDCB-1F85-41CC-68CBD69A8B2C}"/>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75E488D-7124-7BCF-467B-470053C790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982D620-059D-3925-9ED5-0E077880B775}"/>
              </a:ext>
            </a:extLst>
          </p:cNvPr>
          <p:cNvSpPr>
            <a:spLocks noGrp="1"/>
          </p:cNvSpPr>
          <p:nvPr>
            <p:ph type="dt" sz="half" idx="10"/>
          </p:nvPr>
        </p:nvSpPr>
        <p:spPr/>
        <p:txBody>
          <a:bodyPr/>
          <a:lstStyle/>
          <a:p>
            <a:fld id="{E7AF77C9-9D7C-4557-A9CF-362491C43182}" type="datetimeFigureOut">
              <a:rPr lang="en-ID" smtClean="0"/>
              <a:t>25/12/2023</a:t>
            </a:fld>
            <a:endParaRPr lang="en-ID"/>
          </a:p>
        </p:txBody>
      </p:sp>
      <p:sp>
        <p:nvSpPr>
          <p:cNvPr id="5" name="Footer Placeholder 4">
            <a:extLst>
              <a:ext uri="{FF2B5EF4-FFF2-40B4-BE49-F238E27FC236}">
                <a16:creationId xmlns:a16="http://schemas.microsoft.com/office/drawing/2014/main" id="{2EAA181B-52AB-FD8E-F5CA-14FFBDB4E7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2C573AD-189B-EA9B-AE6A-0E02836F1202}"/>
              </a:ext>
            </a:extLst>
          </p:cNvPr>
          <p:cNvSpPr>
            <a:spLocks noGrp="1"/>
          </p:cNvSpPr>
          <p:nvPr>
            <p:ph type="sldNum" sz="quarter" idx="12"/>
          </p:nvPr>
        </p:nvSpPr>
        <p:spPr/>
        <p:txBody>
          <a:bodyPr/>
          <a:lstStyle/>
          <a:p>
            <a:fld id="{B473D763-5954-4BB9-A4D9-74EA3F4C44A6}" type="slidenum">
              <a:rPr lang="en-ID" smtClean="0"/>
              <a:t>‹#›</a:t>
            </a:fld>
            <a:endParaRPr lang="en-ID"/>
          </a:p>
        </p:txBody>
      </p:sp>
    </p:spTree>
    <p:extLst>
      <p:ext uri="{BB962C8B-B14F-4D97-AF65-F5344CB8AC3E}">
        <p14:creationId xmlns:p14="http://schemas.microsoft.com/office/powerpoint/2010/main" val="307922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682D2-66F9-0942-84F9-353C2442B3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477F74E-6062-8058-4DF7-B943104A2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D2CECA0-47BD-D895-E5EF-520242E5AC2F}"/>
              </a:ext>
            </a:extLst>
          </p:cNvPr>
          <p:cNvSpPr>
            <a:spLocks noGrp="1"/>
          </p:cNvSpPr>
          <p:nvPr>
            <p:ph type="dt" sz="half" idx="10"/>
          </p:nvPr>
        </p:nvSpPr>
        <p:spPr/>
        <p:txBody>
          <a:bodyPr/>
          <a:lstStyle/>
          <a:p>
            <a:fld id="{E7AF77C9-9D7C-4557-A9CF-362491C43182}" type="datetimeFigureOut">
              <a:rPr lang="en-ID" smtClean="0"/>
              <a:t>25/12/2023</a:t>
            </a:fld>
            <a:endParaRPr lang="en-ID"/>
          </a:p>
        </p:txBody>
      </p:sp>
      <p:sp>
        <p:nvSpPr>
          <p:cNvPr id="5" name="Footer Placeholder 4">
            <a:extLst>
              <a:ext uri="{FF2B5EF4-FFF2-40B4-BE49-F238E27FC236}">
                <a16:creationId xmlns:a16="http://schemas.microsoft.com/office/drawing/2014/main" id="{A4F41ECE-DAEE-E6AD-62C7-B895985D0BA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2858949-297F-3C0D-C187-17AEB9A1C362}"/>
              </a:ext>
            </a:extLst>
          </p:cNvPr>
          <p:cNvSpPr>
            <a:spLocks noGrp="1"/>
          </p:cNvSpPr>
          <p:nvPr>
            <p:ph type="sldNum" sz="quarter" idx="12"/>
          </p:nvPr>
        </p:nvSpPr>
        <p:spPr/>
        <p:txBody>
          <a:bodyPr/>
          <a:lstStyle/>
          <a:p>
            <a:fld id="{B473D763-5954-4BB9-A4D9-74EA3F4C44A6}" type="slidenum">
              <a:rPr lang="en-ID" smtClean="0"/>
              <a:t>‹#›</a:t>
            </a:fld>
            <a:endParaRPr lang="en-ID"/>
          </a:p>
        </p:txBody>
      </p:sp>
    </p:spTree>
    <p:extLst>
      <p:ext uri="{BB962C8B-B14F-4D97-AF65-F5344CB8AC3E}">
        <p14:creationId xmlns:p14="http://schemas.microsoft.com/office/powerpoint/2010/main" val="5124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BCF0-CA51-CF92-C038-91A19492914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92E4F66-3C8C-71AF-7DB5-FFE5A09D23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7E77D4D-A7BA-8461-5813-7F0899B60910}"/>
              </a:ext>
            </a:extLst>
          </p:cNvPr>
          <p:cNvSpPr>
            <a:spLocks noGrp="1"/>
          </p:cNvSpPr>
          <p:nvPr>
            <p:ph type="dt" sz="half" idx="10"/>
          </p:nvPr>
        </p:nvSpPr>
        <p:spPr/>
        <p:txBody>
          <a:bodyPr/>
          <a:lstStyle/>
          <a:p>
            <a:fld id="{E7AF77C9-9D7C-4557-A9CF-362491C43182}" type="datetimeFigureOut">
              <a:rPr lang="en-ID" smtClean="0"/>
              <a:t>25/12/2023</a:t>
            </a:fld>
            <a:endParaRPr lang="en-ID"/>
          </a:p>
        </p:txBody>
      </p:sp>
      <p:sp>
        <p:nvSpPr>
          <p:cNvPr id="5" name="Footer Placeholder 4">
            <a:extLst>
              <a:ext uri="{FF2B5EF4-FFF2-40B4-BE49-F238E27FC236}">
                <a16:creationId xmlns:a16="http://schemas.microsoft.com/office/drawing/2014/main" id="{8F989D38-1588-BE31-08D6-4D12F3D44A0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5E6B511-6980-57B2-5B75-C869007249E9}"/>
              </a:ext>
            </a:extLst>
          </p:cNvPr>
          <p:cNvSpPr>
            <a:spLocks noGrp="1"/>
          </p:cNvSpPr>
          <p:nvPr>
            <p:ph type="sldNum" sz="quarter" idx="12"/>
          </p:nvPr>
        </p:nvSpPr>
        <p:spPr/>
        <p:txBody>
          <a:bodyPr/>
          <a:lstStyle/>
          <a:p>
            <a:fld id="{B473D763-5954-4BB9-A4D9-74EA3F4C44A6}" type="slidenum">
              <a:rPr lang="en-ID" smtClean="0"/>
              <a:t>‹#›</a:t>
            </a:fld>
            <a:endParaRPr lang="en-ID"/>
          </a:p>
        </p:txBody>
      </p:sp>
    </p:spTree>
    <p:extLst>
      <p:ext uri="{BB962C8B-B14F-4D97-AF65-F5344CB8AC3E}">
        <p14:creationId xmlns:p14="http://schemas.microsoft.com/office/powerpoint/2010/main" val="87375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3BC3-6C81-DA18-C47D-46AFF878A9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C8987B7-B06F-D84A-B43E-62BA96433D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BD0713-011C-1A5C-8B24-5923C68E10B2}"/>
              </a:ext>
            </a:extLst>
          </p:cNvPr>
          <p:cNvSpPr>
            <a:spLocks noGrp="1"/>
          </p:cNvSpPr>
          <p:nvPr>
            <p:ph type="dt" sz="half" idx="10"/>
          </p:nvPr>
        </p:nvSpPr>
        <p:spPr/>
        <p:txBody>
          <a:bodyPr/>
          <a:lstStyle/>
          <a:p>
            <a:fld id="{E7AF77C9-9D7C-4557-A9CF-362491C43182}" type="datetimeFigureOut">
              <a:rPr lang="en-ID" smtClean="0"/>
              <a:t>25/12/2023</a:t>
            </a:fld>
            <a:endParaRPr lang="en-ID"/>
          </a:p>
        </p:txBody>
      </p:sp>
      <p:sp>
        <p:nvSpPr>
          <p:cNvPr id="5" name="Footer Placeholder 4">
            <a:extLst>
              <a:ext uri="{FF2B5EF4-FFF2-40B4-BE49-F238E27FC236}">
                <a16:creationId xmlns:a16="http://schemas.microsoft.com/office/drawing/2014/main" id="{A4F2F6FE-60DD-3DFF-4906-51655396BB3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621D26D-87AA-AEA0-684F-E601252D7F15}"/>
              </a:ext>
            </a:extLst>
          </p:cNvPr>
          <p:cNvSpPr>
            <a:spLocks noGrp="1"/>
          </p:cNvSpPr>
          <p:nvPr>
            <p:ph type="sldNum" sz="quarter" idx="12"/>
          </p:nvPr>
        </p:nvSpPr>
        <p:spPr/>
        <p:txBody>
          <a:bodyPr/>
          <a:lstStyle/>
          <a:p>
            <a:fld id="{B473D763-5954-4BB9-A4D9-74EA3F4C44A6}" type="slidenum">
              <a:rPr lang="en-ID" smtClean="0"/>
              <a:t>‹#›</a:t>
            </a:fld>
            <a:endParaRPr lang="en-ID"/>
          </a:p>
        </p:txBody>
      </p:sp>
    </p:spTree>
    <p:extLst>
      <p:ext uri="{BB962C8B-B14F-4D97-AF65-F5344CB8AC3E}">
        <p14:creationId xmlns:p14="http://schemas.microsoft.com/office/powerpoint/2010/main" val="316285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58F9-1FAA-27B2-54F5-DE169DA5B24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9EFD214-395F-6926-A1C4-B557B90F96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49D89920-74F6-A22D-CD47-6DC1B44DD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1987048-C612-2DDC-D68F-6A75D4F4967B}"/>
              </a:ext>
            </a:extLst>
          </p:cNvPr>
          <p:cNvSpPr>
            <a:spLocks noGrp="1"/>
          </p:cNvSpPr>
          <p:nvPr>
            <p:ph type="dt" sz="half" idx="10"/>
          </p:nvPr>
        </p:nvSpPr>
        <p:spPr/>
        <p:txBody>
          <a:bodyPr/>
          <a:lstStyle/>
          <a:p>
            <a:fld id="{E7AF77C9-9D7C-4557-A9CF-362491C43182}" type="datetimeFigureOut">
              <a:rPr lang="en-ID" smtClean="0"/>
              <a:t>25/12/2023</a:t>
            </a:fld>
            <a:endParaRPr lang="en-ID"/>
          </a:p>
        </p:txBody>
      </p:sp>
      <p:sp>
        <p:nvSpPr>
          <p:cNvPr id="6" name="Footer Placeholder 5">
            <a:extLst>
              <a:ext uri="{FF2B5EF4-FFF2-40B4-BE49-F238E27FC236}">
                <a16:creationId xmlns:a16="http://schemas.microsoft.com/office/drawing/2014/main" id="{03B6F748-C799-366C-1984-A887AA09A56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AE18F02-FE20-3BC0-A99B-D7EBBCCE84FC}"/>
              </a:ext>
            </a:extLst>
          </p:cNvPr>
          <p:cNvSpPr>
            <a:spLocks noGrp="1"/>
          </p:cNvSpPr>
          <p:nvPr>
            <p:ph type="sldNum" sz="quarter" idx="12"/>
          </p:nvPr>
        </p:nvSpPr>
        <p:spPr/>
        <p:txBody>
          <a:bodyPr/>
          <a:lstStyle/>
          <a:p>
            <a:fld id="{B473D763-5954-4BB9-A4D9-74EA3F4C44A6}" type="slidenum">
              <a:rPr lang="en-ID" smtClean="0"/>
              <a:t>‹#›</a:t>
            </a:fld>
            <a:endParaRPr lang="en-ID"/>
          </a:p>
        </p:txBody>
      </p:sp>
    </p:spTree>
    <p:extLst>
      <p:ext uri="{BB962C8B-B14F-4D97-AF65-F5344CB8AC3E}">
        <p14:creationId xmlns:p14="http://schemas.microsoft.com/office/powerpoint/2010/main" val="417090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257F-A4FF-95B1-B493-0283BAAB5B0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057DF8E-0966-2CBC-B834-54CF8EE32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A5E166-BCBF-86A1-2B77-F6ACCBAE1B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D1CD1B3-F1EB-B0AA-D59D-09FE8FAE6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C3A6A9-0C23-3B35-C9E4-A6B15E5F17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5DD473B-FDEF-BEA6-9AC4-77DA4AF024A6}"/>
              </a:ext>
            </a:extLst>
          </p:cNvPr>
          <p:cNvSpPr>
            <a:spLocks noGrp="1"/>
          </p:cNvSpPr>
          <p:nvPr>
            <p:ph type="dt" sz="half" idx="10"/>
          </p:nvPr>
        </p:nvSpPr>
        <p:spPr/>
        <p:txBody>
          <a:bodyPr/>
          <a:lstStyle/>
          <a:p>
            <a:fld id="{E7AF77C9-9D7C-4557-A9CF-362491C43182}" type="datetimeFigureOut">
              <a:rPr lang="en-ID" smtClean="0"/>
              <a:t>25/12/2023</a:t>
            </a:fld>
            <a:endParaRPr lang="en-ID"/>
          </a:p>
        </p:txBody>
      </p:sp>
      <p:sp>
        <p:nvSpPr>
          <p:cNvPr id="8" name="Footer Placeholder 7">
            <a:extLst>
              <a:ext uri="{FF2B5EF4-FFF2-40B4-BE49-F238E27FC236}">
                <a16:creationId xmlns:a16="http://schemas.microsoft.com/office/drawing/2014/main" id="{1CF32C9D-0BDD-EA11-AF14-12F03FF38652}"/>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A1C3BF05-EC43-5E03-F1D9-8AB858754F4D}"/>
              </a:ext>
            </a:extLst>
          </p:cNvPr>
          <p:cNvSpPr>
            <a:spLocks noGrp="1"/>
          </p:cNvSpPr>
          <p:nvPr>
            <p:ph type="sldNum" sz="quarter" idx="12"/>
          </p:nvPr>
        </p:nvSpPr>
        <p:spPr/>
        <p:txBody>
          <a:bodyPr/>
          <a:lstStyle/>
          <a:p>
            <a:fld id="{B473D763-5954-4BB9-A4D9-74EA3F4C44A6}" type="slidenum">
              <a:rPr lang="en-ID" smtClean="0"/>
              <a:t>‹#›</a:t>
            </a:fld>
            <a:endParaRPr lang="en-ID"/>
          </a:p>
        </p:txBody>
      </p:sp>
    </p:spTree>
    <p:extLst>
      <p:ext uri="{BB962C8B-B14F-4D97-AF65-F5344CB8AC3E}">
        <p14:creationId xmlns:p14="http://schemas.microsoft.com/office/powerpoint/2010/main" val="45563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24BC-E42C-42B4-C6FE-DFF381A77F8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7015AE71-A4E1-4509-E983-A205A643D51E}"/>
              </a:ext>
            </a:extLst>
          </p:cNvPr>
          <p:cNvSpPr>
            <a:spLocks noGrp="1"/>
          </p:cNvSpPr>
          <p:nvPr>
            <p:ph type="dt" sz="half" idx="10"/>
          </p:nvPr>
        </p:nvSpPr>
        <p:spPr/>
        <p:txBody>
          <a:bodyPr/>
          <a:lstStyle/>
          <a:p>
            <a:fld id="{E7AF77C9-9D7C-4557-A9CF-362491C43182}" type="datetimeFigureOut">
              <a:rPr lang="en-ID" smtClean="0"/>
              <a:t>25/12/2023</a:t>
            </a:fld>
            <a:endParaRPr lang="en-ID"/>
          </a:p>
        </p:txBody>
      </p:sp>
      <p:sp>
        <p:nvSpPr>
          <p:cNvPr id="4" name="Footer Placeholder 3">
            <a:extLst>
              <a:ext uri="{FF2B5EF4-FFF2-40B4-BE49-F238E27FC236}">
                <a16:creationId xmlns:a16="http://schemas.microsoft.com/office/drawing/2014/main" id="{6F4461AF-CAE8-23CB-AC43-F69F88C41C50}"/>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DB68498-EE5A-B658-B4BC-9A7190512E56}"/>
              </a:ext>
            </a:extLst>
          </p:cNvPr>
          <p:cNvSpPr>
            <a:spLocks noGrp="1"/>
          </p:cNvSpPr>
          <p:nvPr>
            <p:ph type="sldNum" sz="quarter" idx="12"/>
          </p:nvPr>
        </p:nvSpPr>
        <p:spPr/>
        <p:txBody>
          <a:bodyPr/>
          <a:lstStyle/>
          <a:p>
            <a:fld id="{B473D763-5954-4BB9-A4D9-74EA3F4C44A6}" type="slidenum">
              <a:rPr lang="en-ID" smtClean="0"/>
              <a:t>‹#›</a:t>
            </a:fld>
            <a:endParaRPr lang="en-ID"/>
          </a:p>
        </p:txBody>
      </p:sp>
    </p:spTree>
    <p:extLst>
      <p:ext uri="{BB962C8B-B14F-4D97-AF65-F5344CB8AC3E}">
        <p14:creationId xmlns:p14="http://schemas.microsoft.com/office/powerpoint/2010/main" val="249816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6C6380-9B88-C0AA-7FF4-2CC9E4BF88B1}"/>
              </a:ext>
            </a:extLst>
          </p:cNvPr>
          <p:cNvSpPr>
            <a:spLocks noGrp="1"/>
          </p:cNvSpPr>
          <p:nvPr>
            <p:ph type="dt" sz="half" idx="10"/>
          </p:nvPr>
        </p:nvSpPr>
        <p:spPr/>
        <p:txBody>
          <a:bodyPr/>
          <a:lstStyle/>
          <a:p>
            <a:fld id="{E7AF77C9-9D7C-4557-A9CF-362491C43182}" type="datetimeFigureOut">
              <a:rPr lang="en-ID" smtClean="0"/>
              <a:t>25/12/2023</a:t>
            </a:fld>
            <a:endParaRPr lang="en-ID"/>
          </a:p>
        </p:txBody>
      </p:sp>
      <p:sp>
        <p:nvSpPr>
          <p:cNvPr id="3" name="Footer Placeholder 2">
            <a:extLst>
              <a:ext uri="{FF2B5EF4-FFF2-40B4-BE49-F238E27FC236}">
                <a16:creationId xmlns:a16="http://schemas.microsoft.com/office/drawing/2014/main" id="{1824D465-E2D8-7773-A37A-D92EE4F0A74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359288EF-176C-E60E-A27E-036F0956A958}"/>
              </a:ext>
            </a:extLst>
          </p:cNvPr>
          <p:cNvSpPr>
            <a:spLocks noGrp="1"/>
          </p:cNvSpPr>
          <p:nvPr>
            <p:ph type="sldNum" sz="quarter" idx="12"/>
          </p:nvPr>
        </p:nvSpPr>
        <p:spPr/>
        <p:txBody>
          <a:bodyPr/>
          <a:lstStyle/>
          <a:p>
            <a:fld id="{B473D763-5954-4BB9-A4D9-74EA3F4C44A6}" type="slidenum">
              <a:rPr lang="en-ID" smtClean="0"/>
              <a:t>‹#›</a:t>
            </a:fld>
            <a:endParaRPr lang="en-ID"/>
          </a:p>
        </p:txBody>
      </p:sp>
    </p:spTree>
    <p:extLst>
      <p:ext uri="{BB962C8B-B14F-4D97-AF65-F5344CB8AC3E}">
        <p14:creationId xmlns:p14="http://schemas.microsoft.com/office/powerpoint/2010/main" val="365609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ABB7-EA7B-6489-12D4-97553147B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31AFE16-BD2D-A697-4F66-63A027D318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C92D763B-847B-EA01-035E-B8CBB6FD2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AF4E8-8EF3-ABD9-A5C5-649A9BEC66EA}"/>
              </a:ext>
            </a:extLst>
          </p:cNvPr>
          <p:cNvSpPr>
            <a:spLocks noGrp="1"/>
          </p:cNvSpPr>
          <p:nvPr>
            <p:ph type="dt" sz="half" idx="10"/>
          </p:nvPr>
        </p:nvSpPr>
        <p:spPr/>
        <p:txBody>
          <a:bodyPr/>
          <a:lstStyle/>
          <a:p>
            <a:fld id="{E7AF77C9-9D7C-4557-A9CF-362491C43182}" type="datetimeFigureOut">
              <a:rPr lang="en-ID" smtClean="0"/>
              <a:t>25/12/2023</a:t>
            </a:fld>
            <a:endParaRPr lang="en-ID"/>
          </a:p>
        </p:txBody>
      </p:sp>
      <p:sp>
        <p:nvSpPr>
          <p:cNvPr id="6" name="Footer Placeholder 5">
            <a:extLst>
              <a:ext uri="{FF2B5EF4-FFF2-40B4-BE49-F238E27FC236}">
                <a16:creationId xmlns:a16="http://schemas.microsoft.com/office/drawing/2014/main" id="{F75C214B-BB1A-613C-9A01-8B8CA46B819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13F34F4-CE1D-EF2B-888A-B6CDF14933E5}"/>
              </a:ext>
            </a:extLst>
          </p:cNvPr>
          <p:cNvSpPr>
            <a:spLocks noGrp="1"/>
          </p:cNvSpPr>
          <p:nvPr>
            <p:ph type="sldNum" sz="quarter" idx="12"/>
          </p:nvPr>
        </p:nvSpPr>
        <p:spPr/>
        <p:txBody>
          <a:bodyPr/>
          <a:lstStyle/>
          <a:p>
            <a:fld id="{B473D763-5954-4BB9-A4D9-74EA3F4C44A6}" type="slidenum">
              <a:rPr lang="en-ID" smtClean="0"/>
              <a:t>‹#›</a:t>
            </a:fld>
            <a:endParaRPr lang="en-ID"/>
          </a:p>
        </p:txBody>
      </p:sp>
    </p:spTree>
    <p:extLst>
      <p:ext uri="{BB962C8B-B14F-4D97-AF65-F5344CB8AC3E}">
        <p14:creationId xmlns:p14="http://schemas.microsoft.com/office/powerpoint/2010/main" val="301113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ABDA-3B3F-D29A-2CDE-8BFB7879E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ACF1C2A-44BF-B913-5689-900DDEDE4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DEA5603-D9E2-BF4C-F255-1B53008CC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3AF30-4308-9404-FBEF-16053BFB463D}"/>
              </a:ext>
            </a:extLst>
          </p:cNvPr>
          <p:cNvSpPr>
            <a:spLocks noGrp="1"/>
          </p:cNvSpPr>
          <p:nvPr>
            <p:ph type="dt" sz="half" idx="10"/>
          </p:nvPr>
        </p:nvSpPr>
        <p:spPr/>
        <p:txBody>
          <a:bodyPr/>
          <a:lstStyle/>
          <a:p>
            <a:fld id="{E7AF77C9-9D7C-4557-A9CF-362491C43182}" type="datetimeFigureOut">
              <a:rPr lang="en-ID" smtClean="0"/>
              <a:t>25/12/2023</a:t>
            </a:fld>
            <a:endParaRPr lang="en-ID"/>
          </a:p>
        </p:txBody>
      </p:sp>
      <p:sp>
        <p:nvSpPr>
          <p:cNvPr id="6" name="Footer Placeholder 5">
            <a:extLst>
              <a:ext uri="{FF2B5EF4-FFF2-40B4-BE49-F238E27FC236}">
                <a16:creationId xmlns:a16="http://schemas.microsoft.com/office/drawing/2014/main" id="{66D03818-7783-F6E5-E637-ED9BB4E6D91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27F2D2D-B851-6DA4-2A56-7B2101117525}"/>
              </a:ext>
            </a:extLst>
          </p:cNvPr>
          <p:cNvSpPr>
            <a:spLocks noGrp="1"/>
          </p:cNvSpPr>
          <p:nvPr>
            <p:ph type="sldNum" sz="quarter" idx="12"/>
          </p:nvPr>
        </p:nvSpPr>
        <p:spPr/>
        <p:txBody>
          <a:bodyPr/>
          <a:lstStyle/>
          <a:p>
            <a:fld id="{B473D763-5954-4BB9-A4D9-74EA3F4C44A6}" type="slidenum">
              <a:rPr lang="en-ID" smtClean="0"/>
              <a:t>‹#›</a:t>
            </a:fld>
            <a:endParaRPr lang="en-ID"/>
          </a:p>
        </p:txBody>
      </p:sp>
    </p:spTree>
    <p:extLst>
      <p:ext uri="{BB962C8B-B14F-4D97-AF65-F5344CB8AC3E}">
        <p14:creationId xmlns:p14="http://schemas.microsoft.com/office/powerpoint/2010/main" val="208262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9C4D7-10F8-265C-8424-880441EC9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A7C3D98-1D5B-243E-40CE-EE4506370D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E6D373C-15A7-CA2F-9674-E109AC0A8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F77C9-9D7C-4557-A9CF-362491C43182}" type="datetimeFigureOut">
              <a:rPr lang="en-ID" smtClean="0"/>
              <a:t>25/12/2023</a:t>
            </a:fld>
            <a:endParaRPr lang="en-ID"/>
          </a:p>
        </p:txBody>
      </p:sp>
      <p:sp>
        <p:nvSpPr>
          <p:cNvPr id="5" name="Footer Placeholder 4">
            <a:extLst>
              <a:ext uri="{FF2B5EF4-FFF2-40B4-BE49-F238E27FC236}">
                <a16:creationId xmlns:a16="http://schemas.microsoft.com/office/drawing/2014/main" id="{1517075A-AC6C-4A59-0E9D-9564ADCD3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7F63D5CF-AD26-5C4A-FFD5-09DCA63F0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3D763-5954-4BB9-A4D9-74EA3F4C44A6}" type="slidenum">
              <a:rPr lang="en-ID" smtClean="0"/>
              <a:t>‹#›</a:t>
            </a:fld>
            <a:endParaRPr lang="en-ID"/>
          </a:p>
        </p:txBody>
      </p:sp>
    </p:spTree>
    <p:extLst>
      <p:ext uri="{BB962C8B-B14F-4D97-AF65-F5344CB8AC3E}">
        <p14:creationId xmlns:p14="http://schemas.microsoft.com/office/powerpoint/2010/main" val="3694411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Sudoku" TargetMode="External"/><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en.wikipedia.org/wiki/Sudoku" TargetMode="External"/><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en.wikipedia.org/wiki/Sudoku" TargetMode="External"/><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lexmseal.github.io/Project-Kuduoopo/" TargetMode="External"/><Relationship Id="rId4" Type="http://schemas.openxmlformats.org/officeDocument/2006/relationships/hyperlink" Target="https://github.com/alexMSeal/Project-Kuduoopo.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14D7F368-1E6F-E2CF-70BE-2C0EA4631B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F1FCDDCB-9853-FF22-4BC4-61F09C9CF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9579" y="271765"/>
            <a:ext cx="8732840" cy="2183210"/>
          </a:xfrm>
          <a:prstGeom prst="rect">
            <a:avLst/>
          </a:prstGeom>
        </p:spPr>
      </p:pic>
      <p:sp>
        <p:nvSpPr>
          <p:cNvPr id="16" name="Title 15">
            <a:extLst>
              <a:ext uri="{FF2B5EF4-FFF2-40B4-BE49-F238E27FC236}">
                <a16:creationId xmlns:a16="http://schemas.microsoft.com/office/drawing/2014/main" id="{D5C6B30A-9E01-2125-59A4-4CB1359C3AA2}"/>
              </a:ext>
            </a:extLst>
          </p:cNvPr>
          <p:cNvSpPr>
            <a:spLocks noGrp="1"/>
          </p:cNvSpPr>
          <p:nvPr>
            <p:ph type="ctrTitle"/>
          </p:nvPr>
        </p:nvSpPr>
        <p:spPr>
          <a:xfrm>
            <a:off x="1014842" y="3053918"/>
            <a:ext cx="9780405" cy="1553780"/>
          </a:xfrm>
        </p:spPr>
        <p:txBody>
          <a:bodyPr>
            <a:noAutofit/>
          </a:bodyPr>
          <a:lstStyle/>
          <a:p>
            <a:pPr algn="l"/>
            <a:r>
              <a:rPr lang="en-US" sz="4800" dirty="0">
                <a:solidFill>
                  <a:schemeClr val="bg1"/>
                </a:solidFill>
                <a:latin typeface="BR Cobane Black" panose="00000A00000000000000" pitchFamily="50" charset="0"/>
                <a:ea typeface="Arial"/>
                <a:cs typeface="Arial"/>
                <a:sym typeface="Arial"/>
              </a:rPr>
              <a:t>Project </a:t>
            </a:r>
            <a:r>
              <a:rPr lang="en-US" sz="4800" dirty="0" err="1">
                <a:solidFill>
                  <a:schemeClr val="bg1"/>
                </a:solidFill>
                <a:latin typeface="BR Cobane Black" panose="00000A00000000000000" pitchFamily="50" charset="0"/>
                <a:ea typeface="Arial"/>
                <a:cs typeface="Arial"/>
                <a:sym typeface="Arial"/>
              </a:rPr>
              <a:t>Kuduoopo</a:t>
            </a:r>
            <a:br>
              <a:rPr lang="en-US" sz="4800" dirty="0">
                <a:solidFill>
                  <a:schemeClr val="bg1"/>
                </a:solidFill>
                <a:latin typeface="BR Cobane Black" panose="00000A00000000000000" pitchFamily="50" charset="0"/>
                <a:ea typeface="Arial"/>
                <a:cs typeface="Arial"/>
                <a:sym typeface="Arial"/>
              </a:rPr>
            </a:br>
            <a:r>
              <a:rPr lang="en-US" sz="4800" dirty="0">
                <a:solidFill>
                  <a:schemeClr val="bg1"/>
                </a:solidFill>
                <a:latin typeface="BR Cobane Black" panose="00000A00000000000000" pitchFamily="50" charset="0"/>
                <a:ea typeface="Arial"/>
                <a:cs typeface="Arial"/>
                <a:sym typeface="Arial"/>
              </a:rPr>
              <a:t>An Online Sudoku Minigame Web</a:t>
            </a:r>
            <a:endParaRPr lang="en-ID" sz="4800" dirty="0">
              <a:solidFill>
                <a:schemeClr val="bg1"/>
              </a:solidFill>
              <a:latin typeface="BR Cobane Black" panose="00000A00000000000000" pitchFamily="50" charset="0"/>
            </a:endParaRPr>
          </a:p>
        </p:txBody>
      </p:sp>
      <p:sp>
        <p:nvSpPr>
          <p:cNvPr id="17" name="Subtitle 16">
            <a:extLst>
              <a:ext uri="{FF2B5EF4-FFF2-40B4-BE49-F238E27FC236}">
                <a16:creationId xmlns:a16="http://schemas.microsoft.com/office/drawing/2014/main" id="{CCC731C5-2174-4D5A-5C44-4C45E4657EF9}"/>
              </a:ext>
            </a:extLst>
          </p:cNvPr>
          <p:cNvSpPr>
            <a:spLocks noGrp="1"/>
          </p:cNvSpPr>
          <p:nvPr>
            <p:ph type="subTitle" idx="1"/>
          </p:nvPr>
        </p:nvSpPr>
        <p:spPr>
          <a:xfrm>
            <a:off x="1014842" y="4679425"/>
            <a:ext cx="6548933" cy="1150960"/>
          </a:xfrm>
        </p:spPr>
        <p:txBody>
          <a:bodyPr>
            <a:normAutofit/>
          </a:bodyPr>
          <a:lstStyle/>
          <a:p>
            <a:pPr marL="0" lvl="0" indent="0" algn="l" rtl="0">
              <a:lnSpc>
                <a:spcPct val="95000"/>
              </a:lnSpc>
              <a:spcBef>
                <a:spcPts val="0"/>
              </a:spcBef>
              <a:spcAft>
                <a:spcPts val="0"/>
              </a:spcAft>
              <a:buSzPts val="2560"/>
              <a:buNone/>
            </a:pPr>
            <a:r>
              <a:rPr lang="en-US" sz="2800" dirty="0">
                <a:solidFill>
                  <a:schemeClr val="bg1"/>
                </a:solidFill>
                <a:latin typeface="BR Cobane Medium" panose="00000600000000000000" pitchFamily="50" charset="0"/>
                <a:ea typeface="Play"/>
                <a:cs typeface="Play"/>
                <a:sym typeface="Play"/>
              </a:rPr>
              <a:t>Group members:</a:t>
            </a:r>
            <a:endParaRPr lang="en-US" sz="2800" dirty="0">
              <a:solidFill>
                <a:schemeClr val="bg1"/>
              </a:solidFill>
              <a:latin typeface="BR Cobane Medium" panose="00000600000000000000" pitchFamily="50" charset="0"/>
            </a:endParaRPr>
          </a:p>
          <a:p>
            <a:pPr marL="0" lvl="0" indent="0" algn="l" rtl="0">
              <a:lnSpc>
                <a:spcPct val="95000"/>
              </a:lnSpc>
              <a:spcBef>
                <a:spcPts val="1600"/>
              </a:spcBef>
              <a:spcAft>
                <a:spcPts val="0"/>
              </a:spcAft>
              <a:buSzPts val="2560"/>
              <a:buNone/>
            </a:pPr>
            <a:r>
              <a:rPr lang="en-US" sz="2800" dirty="0">
                <a:solidFill>
                  <a:schemeClr val="bg1"/>
                </a:solidFill>
                <a:latin typeface="BR Cobane Medium" panose="00000600000000000000" pitchFamily="50" charset="0"/>
                <a:ea typeface="Play"/>
                <a:cs typeface="Play"/>
                <a:sym typeface="Play"/>
              </a:rPr>
              <a:t>01157154 </a:t>
            </a:r>
            <a:r>
              <a:rPr lang="zh-CN" altLang="en-US" sz="2800" dirty="0">
                <a:solidFill>
                  <a:schemeClr val="bg1"/>
                </a:solidFill>
                <a:latin typeface="BR Cobane Medium" panose="00000600000000000000" pitchFamily="50" charset="0"/>
                <a:ea typeface="DFKai-SB"/>
                <a:cs typeface="DFKai-SB"/>
                <a:sym typeface="DFKai-SB"/>
              </a:rPr>
              <a:t>田馬太 </a:t>
            </a:r>
            <a:r>
              <a:rPr lang="en-US" altLang="zh-CN" sz="2800" dirty="0">
                <a:solidFill>
                  <a:schemeClr val="bg1"/>
                </a:solidFill>
                <a:latin typeface="BR Cobane Medium" panose="00000600000000000000" pitchFamily="50" charset="0"/>
                <a:ea typeface="Play"/>
                <a:cs typeface="Play"/>
                <a:sym typeface="Play"/>
              </a:rPr>
              <a:t>&amp; 01157056 </a:t>
            </a:r>
            <a:r>
              <a:rPr lang="zh-CN" altLang="en-US" sz="2800" dirty="0">
                <a:solidFill>
                  <a:schemeClr val="bg1"/>
                </a:solidFill>
                <a:latin typeface="BR Cobane Medium" panose="00000600000000000000" pitchFamily="50" charset="0"/>
                <a:ea typeface="DFKai-SB"/>
                <a:cs typeface="DFKai-SB"/>
                <a:sym typeface="DFKai-SB"/>
              </a:rPr>
              <a:t>鄭有昇</a:t>
            </a:r>
          </a:p>
          <a:p>
            <a:endParaRPr lang="en-ID" sz="2800" dirty="0">
              <a:solidFill>
                <a:schemeClr val="bg1"/>
              </a:solidFill>
              <a:latin typeface="BR Cobane Medium" panose="00000600000000000000" pitchFamily="50" charset="0"/>
            </a:endParaRPr>
          </a:p>
        </p:txBody>
      </p:sp>
      <p:pic>
        <p:nvPicPr>
          <p:cNvPr id="26" name="Picture 25">
            <a:extLst>
              <a:ext uri="{FF2B5EF4-FFF2-40B4-BE49-F238E27FC236}">
                <a16:creationId xmlns:a16="http://schemas.microsoft.com/office/drawing/2014/main" id="{3E52B96C-503C-8953-98B5-2AC86AFE26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4498" y="2084357"/>
            <a:ext cx="3663002" cy="692110"/>
          </a:xfrm>
          <a:prstGeom prst="rect">
            <a:avLst/>
          </a:prstGeom>
        </p:spPr>
      </p:pic>
      <p:sp>
        <p:nvSpPr>
          <p:cNvPr id="31" name="Google Shape;115;p17">
            <a:extLst>
              <a:ext uri="{FF2B5EF4-FFF2-40B4-BE49-F238E27FC236}">
                <a16:creationId xmlns:a16="http://schemas.microsoft.com/office/drawing/2014/main" id="{E94B62EC-04E4-E6FA-5323-C6DB0C50CCEF}"/>
              </a:ext>
            </a:extLst>
          </p:cNvPr>
          <p:cNvSpPr txBox="1">
            <a:spLocks/>
          </p:cNvSpPr>
          <p:nvPr/>
        </p:nvSpPr>
        <p:spPr>
          <a:xfrm>
            <a:off x="-11312184" y="1536112"/>
            <a:ext cx="10515600" cy="894300"/>
          </a:xfrm>
          <a:prstGeom prst="rect">
            <a:avLst/>
          </a:prstGeom>
          <a:noFill/>
          <a:ln>
            <a:noFill/>
          </a:ln>
        </p:spPr>
        <p:txBody>
          <a:bodyPr spcFirstLastPara="1" vert="horz" wrap="square" lIns="91425" tIns="45700" rIns="91425" bIns="45700" rtlCol="0" anchor="b" anchorCtr="0">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dirty="0">
                <a:solidFill>
                  <a:srgbClr val="FFFF00"/>
                </a:solidFill>
                <a:latin typeface="Arial"/>
                <a:ea typeface="Arial"/>
                <a:cs typeface="Arial"/>
                <a:sym typeface="Arial"/>
              </a:rPr>
              <a:t>What is Sudoku? And How To Play?</a:t>
            </a:r>
          </a:p>
        </p:txBody>
      </p:sp>
      <p:sp>
        <p:nvSpPr>
          <p:cNvPr id="32" name="Google Shape;116;p17">
            <a:extLst>
              <a:ext uri="{FF2B5EF4-FFF2-40B4-BE49-F238E27FC236}">
                <a16:creationId xmlns:a16="http://schemas.microsoft.com/office/drawing/2014/main" id="{36F3038D-CA7C-D673-BD0E-F94146454463}"/>
              </a:ext>
            </a:extLst>
          </p:cNvPr>
          <p:cNvSpPr txBox="1">
            <a:spLocks/>
          </p:cNvSpPr>
          <p:nvPr/>
        </p:nvSpPr>
        <p:spPr>
          <a:xfrm>
            <a:off x="-10888512" y="2430443"/>
            <a:ext cx="8787900" cy="11646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indent="-173736" algn="l">
              <a:lnSpc>
                <a:spcPct val="95000"/>
              </a:lnSpc>
              <a:spcBef>
                <a:spcPts val="0"/>
              </a:spcBef>
              <a:buSzPct val="80000"/>
              <a:buFont typeface="Arial" panose="020B0604020202020204" pitchFamily="34" charset="0"/>
              <a:buChar char="•"/>
            </a:pPr>
            <a:r>
              <a:rPr lang="en-US" dirty="0">
                <a:solidFill>
                  <a:schemeClr val="bg1"/>
                </a:solidFill>
                <a:latin typeface="Play"/>
                <a:ea typeface="Play"/>
                <a:cs typeface="Play"/>
                <a:sym typeface="Play"/>
              </a:rPr>
              <a:t>In short  “sudoku” basically is a number puzzle. The rules for sudoku are simple. A 9×9 square must be filled in with numbers from 1-9 with no repeated numbers in each line, horizontally or vertically.</a:t>
            </a:r>
          </a:p>
        </p:txBody>
      </p:sp>
      <p:pic>
        <p:nvPicPr>
          <p:cNvPr id="33" name="Google Shape;117;p17">
            <a:extLst>
              <a:ext uri="{FF2B5EF4-FFF2-40B4-BE49-F238E27FC236}">
                <a16:creationId xmlns:a16="http://schemas.microsoft.com/office/drawing/2014/main" id="{108D0927-1048-5B4F-A8B3-FFA19E4AA16C}"/>
              </a:ext>
            </a:extLst>
          </p:cNvPr>
          <p:cNvPicPr preferRelativeResize="0"/>
          <p:nvPr/>
        </p:nvPicPr>
        <p:blipFill rotWithShape="1">
          <a:blip r:embed="rId6">
            <a:alphaModFix/>
          </a:blip>
          <a:srcRect/>
          <a:stretch/>
        </p:blipFill>
        <p:spPr>
          <a:xfrm>
            <a:off x="14560545" y="3469200"/>
            <a:ext cx="2743201" cy="2743201"/>
          </a:xfrm>
          <a:prstGeom prst="rect">
            <a:avLst/>
          </a:prstGeom>
          <a:noFill/>
          <a:ln>
            <a:noFill/>
          </a:ln>
        </p:spPr>
      </p:pic>
      <p:pic>
        <p:nvPicPr>
          <p:cNvPr id="34" name="Google Shape;118;p17">
            <a:extLst>
              <a:ext uri="{FF2B5EF4-FFF2-40B4-BE49-F238E27FC236}">
                <a16:creationId xmlns:a16="http://schemas.microsoft.com/office/drawing/2014/main" id="{CF842408-6C85-1663-269D-E6584631AC55}"/>
              </a:ext>
            </a:extLst>
          </p:cNvPr>
          <p:cNvPicPr preferRelativeResize="0"/>
          <p:nvPr/>
        </p:nvPicPr>
        <p:blipFill rotWithShape="1">
          <a:blip r:embed="rId7">
            <a:alphaModFix/>
          </a:blip>
          <a:srcRect/>
          <a:stretch/>
        </p:blipFill>
        <p:spPr>
          <a:xfrm>
            <a:off x="17677817" y="3469200"/>
            <a:ext cx="2743201" cy="2743201"/>
          </a:xfrm>
          <a:prstGeom prst="rect">
            <a:avLst/>
          </a:prstGeom>
          <a:noFill/>
          <a:ln>
            <a:noFill/>
          </a:ln>
        </p:spPr>
      </p:pic>
      <p:sp>
        <p:nvSpPr>
          <p:cNvPr id="35" name="Google Shape;119;p17">
            <a:extLst>
              <a:ext uri="{FF2B5EF4-FFF2-40B4-BE49-F238E27FC236}">
                <a16:creationId xmlns:a16="http://schemas.microsoft.com/office/drawing/2014/main" id="{14B5CF40-F295-DEE5-1017-3901D18DA671}"/>
              </a:ext>
            </a:extLst>
          </p:cNvPr>
          <p:cNvSpPr txBox="1"/>
          <p:nvPr/>
        </p:nvSpPr>
        <p:spPr>
          <a:xfrm>
            <a:off x="13107045" y="6246905"/>
            <a:ext cx="5650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bg1"/>
                </a:solidFill>
                <a:latin typeface="Arial"/>
                <a:ea typeface="Arial"/>
                <a:cs typeface="Arial"/>
                <a:sym typeface="Arial"/>
              </a:rPr>
              <a:t>Refer to: </a:t>
            </a:r>
            <a:r>
              <a:rPr lang="en-US" sz="1800" b="0" i="0" u="sng" strike="noStrike" cap="none" dirty="0">
                <a:solidFill>
                  <a:srgbClr val="00B0F0"/>
                </a:solidFill>
                <a:latin typeface="Arial"/>
                <a:ea typeface="Arial"/>
                <a:cs typeface="Arial"/>
                <a:sym typeface="Arial"/>
                <a:hlinkClick r:id="rId8">
                  <a:extLst>
                    <a:ext uri="{A12FA001-AC4F-418D-AE19-62706E023703}">
                      <ahyp:hlinkClr xmlns:ahyp="http://schemas.microsoft.com/office/drawing/2018/hyperlinkcolor" val="tx"/>
                    </a:ext>
                  </a:extLst>
                </a:hlinkClick>
              </a:rPr>
              <a:t>https://en.wikipedia.org/wiki/Sudoku</a:t>
            </a:r>
            <a:r>
              <a:rPr lang="en-US" sz="1800" b="0" i="0" u="none" strike="noStrike" cap="none" dirty="0">
                <a:solidFill>
                  <a:srgbClr val="00B0F0"/>
                </a:solidFill>
                <a:latin typeface="Arial"/>
                <a:ea typeface="Arial"/>
                <a:cs typeface="Arial"/>
                <a:sym typeface="Arial"/>
              </a:rPr>
              <a:t> </a:t>
            </a:r>
            <a:endParaRPr sz="1800" dirty="0">
              <a:solidFill>
                <a:srgbClr val="00B0F0"/>
              </a:solidFill>
              <a:latin typeface="Arial"/>
              <a:ea typeface="Arial"/>
              <a:cs typeface="Arial"/>
              <a:sym typeface="Arial"/>
            </a:endParaRPr>
          </a:p>
        </p:txBody>
      </p:sp>
    </p:spTree>
    <p:extLst>
      <p:ext uri="{BB962C8B-B14F-4D97-AF65-F5344CB8AC3E}">
        <p14:creationId xmlns:p14="http://schemas.microsoft.com/office/powerpoint/2010/main" val="190878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14D7F368-1E6F-E2CF-70BE-2C0EA4631B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8" name="Google Shape;115;p17">
            <a:extLst>
              <a:ext uri="{FF2B5EF4-FFF2-40B4-BE49-F238E27FC236}">
                <a16:creationId xmlns:a16="http://schemas.microsoft.com/office/drawing/2014/main" id="{3AF06EA9-227F-51DD-CBE4-AF4FC2E2B98D}"/>
              </a:ext>
            </a:extLst>
          </p:cNvPr>
          <p:cNvSpPr txBox="1">
            <a:spLocks/>
          </p:cNvSpPr>
          <p:nvPr/>
        </p:nvSpPr>
        <p:spPr>
          <a:xfrm>
            <a:off x="1014842" y="1515361"/>
            <a:ext cx="9018972" cy="894300"/>
          </a:xfrm>
          <a:prstGeom prst="rect">
            <a:avLst/>
          </a:prstGeom>
          <a:noFill/>
          <a:ln>
            <a:noFill/>
          </a:ln>
        </p:spPr>
        <p:txBody>
          <a:bodyPr spcFirstLastPara="1" vert="horz" wrap="square" lIns="91425" tIns="45700" rIns="91425" bIns="45700" rtlCol="0" anchor="b"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sz="4800" dirty="0">
                <a:solidFill>
                  <a:srgbClr val="FFFF00"/>
                </a:solidFill>
                <a:latin typeface="BR Cobane Medium" panose="00000600000000000000" pitchFamily="50" charset="0"/>
                <a:ea typeface="Arial"/>
                <a:cs typeface="Arial"/>
                <a:sym typeface="Arial"/>
              </a:rPr>
              <a:t>What is Sudoku in general?</a:t>
            </a:r>
          </a:p>
        </p:txBody>
      </p:sp>
      <p:sp>
        <p:nvSpPr>
          <p:cNvPr id="9" name="Google Shape;116;p17">
            <a:extLst>
              <a:ext uri="{FF2B5EF4-FFF2-40B4-BE49-F238E27FC236}">
                <a16:creationId xmlns:a16="http://schemas.microsoft.com/office/drawing/2014/main" id="{6E4771FA-5E46-46F1-7D90-99C22FDF5982}"/>
              </a:ext>
            </a:extLst>
          </p:cNvPr>
          <p:cNvSpPr txBox="1">
            <a:spLocks/>
          </p:cNvSpPr>
          <p:nvPr/>
        </p:nvSpPr>
        <p:spPr>
          <a:xfrm>
            <a:off x="1438514" y="2409692"/>
            <a:ext cx="8787900" cy="1164600"/>
          </a:xfrm>
          <a:prstGeom prst="rect">
            <a:avLst/>
          </a:prstGeom>
          <a:noFill/>
          <a:ln>
            <a:noFill/>
          </a:ln>
        </p:spPr>
        <p:txBody>
          <a:bodyPr spcFirstLastPara="1" vert="horz" wrap="square" lIns="91425" tIns="45700" rIns="91425" bIns="45700" rtlCol="0" anchor="t" anchorCtr="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 algn="l">
              <a:lnSpc>
                <a:spcPct val="95000"/>
              </a:lnSpc>
              <a:spcBef>
                <a:spcPts val="0"/>
              </a:spcBef>
              <a:buSzPct val="80000"/>
            </a:pPr>
            <a:r>
              <a:rPr lang="en-US" dirty="0">
                <a:solidFill>
                  <a:schemeClr val="bg1"/>
                </a:solidFill>
                <a:latin typeface="BR Cobane Medium" panose="00000600000000000000" pitchFamily="50" charset="0"/>
                <a:ea typeface="Play"/>
                <a:cs typeface="Play"/>
                <a:sym typeface="Play"/>
              </a:rPr>
              <a:t>In short  “sudoku” basically is a number puzzle. The rules for sudoku are simple. A 9×9 square must be filled in with numbers from 1-9 with no repeated numbers in each line, horizontally or vertically.</a:t>
            </a:r>
          </a:p>
        </p:txBody>
      </p:sp>
      <p:pic>
        <p:nvPicPr>
          <p:cNvPr id="5" name="Google Shape;117;p17">
            <a:extLst>
              <a:ext uri="{FF2B5EF4-FFF2-40B4-BE49-F238E27FC236}">
                <a16:creationId xmlns:a16="http://schemas.microsoft.com/office/drawing/2014/main" id="{7FA98478-BF4F-09B4-B34F-CA17D9242FE5}"/>
              </a:ext>
            </a:extLst>
          </p:cNvPr>
          <p:cNvPicPr preferRelativeResize="0"/>
          <p:nvPr/>
        </p:nvPicPr>
        <p:blipFill rotWithShape="1">
          <a:blip r:embed="rId4">
            <a:alphaModFix/>
          </a:blip>
          <a:srcRect/>
          <a:stretch/>
        </p:blipFill>
        <p:spPr>
          <a:xfrm>
            <a:off x="3113172" y="3604872"/>
            <a:ext cx="2535022" cy="2535022"/>
          </a:xfrm>
          <a:prstGeom prst="rect">
            <a:avLst/>
          </a:prstGeom>
          <a:noFill/>
          <a:ln>
            <a:noFill/>
          </a:ln>
        </p:spPr>
      </p:pic>
      <p:pic>
        <p:nvPicPr>
          <p:cNvPr id="6" name="Google Shape;118;p17">
            <a:extLst>
              <a:ext uri="{FF2B5EF4-FFF2-40B4-BE49-F238E27FC236}">
                <a16:creationId xmlns:a16="http://schemas.microsoft.com/office/drawing/2014/main" id="{861191C9-FACC-961D-4653-D03BDDCA8953}"/>
              </a:ext>
            </a:extLst>
          </p:cNvPr>
          <p:cNvPicPr preferRelativeResize="0"/>
          <p:nvPr/>
        </p:nvPicPr>
        <p:blipFill rotWithShape="1">
          <a:blip r:embed="rId5">
            <a:alphaModFix/>
          </a:blip>
          <a:srcRect/>
          <a:stretch/>
        </p:blipFill>
        <p:spPr>
          <a:xfrm>
            <a:off x="6230444" y="3604872"/>
            <a:ext cx="2535022" cy="2535022"/>
          </a:xfrm>
          <a:prstGeom prst="rect">
            <a:avLst/>
          </a:prstGeom>
          <a:noFill/>
          <a:ln>
            <a:noFill/>
          </a:ln>
        </p:spPr>
      </p:pic>
      <p:sp>
        <p:nvSpPr>
          <p:cNvPr id="2" name="Google Shape;119;p17">
            <a:extLst>
              <a:ext uri="{FF2B5EF4-FFF2-40B4-BE49-F238E27FC236}">
                <a16:creationId xmlns:a16="http://schemas.microsoft.com/office/drawing/2014/main" id="{727EBAC7-8BE8-CF80-92B0-B9F90641A9A5}"/>
              </a:ext>
            </a:extLst>
          </p:cNvPr>
          <p:cNvSpPr txBox="1"/>
          <p:nvPr/>
        </p:nvSpPr>
        <p:spPr>
          <a:xfrm>
            <a:off x="1659671" y="6226154"/>
            <a:ext cx="5650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bg1"/>
                </a:solidFill>
                <a:latin typeface="BR Cobane Medium" panose="00000600000000000000" pitchFamily="50" charset="0"/>
                <a:ea typeface="Arial"/>
                <a:cs typeface="Arial"/>
                <a:sym typeface="Arial"/>
              </a:rPr>
              <a:t>Refer to: </a:t>
            </a:r>
            <a:r>
              <a:rPr lang="en-US" sz="1800" b="0" i="0" u="sng" strike="noStrike" cap="none" dirty="0">
                <a:solidFill>
                  <a:srgbClr val="00B0F0"/>
                </a:solidFill>
                <a:latin typeface="BR Cobane Medium" panose="00000600000000000000" pitchFamily="50" charset="0"/>
                <a:ea typeface="Arial"/>
                <a:cs typeface="Arial"/>
                <a:sym typeface="Arial"/>
                <a:hlinkClick r:id="rId6">
                  <a:extLst>
                    <a:ext uri="{A12FA001-AC4F-418D-AE19-62706E023703}">
                      <ahyp:hlinkClr xmlns:ahyp="http://schemas.microsoft.com/office/drawing/2018/hyperlinkcolor" val="tx"/>
                    </a:ext>
                  </a:extLst>
                </a:hlinkClick>
              </a:rPr>
              <a:t>https://en.wikipedia.org/wiki/Sudoku</a:t>
            </a:r>
            <a:r>
              <a:rPr lang="en-US" sz="1800" b="0" i="0" u="none" strike="noStrike" cap="none" dirty="0">
                <a:solidFill>
                  <a:srgbClr val="00B0F0"/>
                </a:solidFill>
                <a:latin typeface="BR Cobane Medium" panose="00000600000000000000" pitchFamily="50" charset="0"/>
                <a:ea typeface="Arial"/>
                <a:cs typeface="Arial"/>
                <a:sym typeface="Arial"/>
              </a:rPr>
              <a:t> </a:t>
            </a:r>
            <a:endParaRPr sz="1800" dirty="0">
              <a:solidFill>
                <a:srgbClr val="00B0F0"/>
              </a:solidFill>
              <a:latin typeface="BR Cobane Medium" panose="00000600000000000000" pitchFamily="50" charset="0"/>
              <a:ea typeface="Arial"/>
              <a:cs typeface="Arial"/>
              <a:sym typeface="Arial"/>
            </a:endParaRPr>
          </a:p>
        </p:txBody>
      </p:sp>
      <p:sp>
        <p:nvSpPr>
          <p:cNvPr id="23" name="Google Shape;109;p16">
            <a:extLst>
              <a:ext uri="{FF2B5EF4-FFF2-40B4-BE49-F238E27FC236}">
                <a16:creationId xmlns:a16="http://schemas.microsoft.com/office/drawing/2014/main" id="{C0C9F9C4-16FB-A019-B8F6-98B790C98361}"/>
              </a:ext>
            </a:extLst>
          </p:cNvPr>
          <p:cNvSpPr txBox="1">
            <a:spLocks/>
          </p:cNvSpPr>
          <p:nvPr/>
        </p:nvSpPr>
        <p:spPr>
          <a:xfrm>
            <a:off x="1014842" y="7903266"/>
            <a:ext cx="10515600" cy="894300"/>
          </a:xfrm>
          <a:prstGeom prst="rect">
            <a:avLst/>
          </a:prstGeom>
          <a:noFill/>
          <a:ln>
            <a:noFill/>
          </a:ln>
        </p:spPr>
        <p:txBody>
          <a:bodyPr spcFirstLastPara="1" vert="horz" wrap="square" lIns="91425" tIns="45700" rIns="91425" bIns="45700" rtlCol="0" anchor="b" anchorCtr="0">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dirty="0">
                <a:solidFill>
                  <a:srgbClr val="FFFF00"/>
                </a:solidFill>
                <a:latin typeface="Arial"/>
                <a:ea typeface="Arial"/>
                <a:cs typeface="Arial"/>
                <a:sym typeface="Arial"/>
              </a:rPr>
              <a:t>About this project</a:t>
            </a:r>
          </a:p>
        </p:txBody>
      </p:sp>
      <p:sp>
        <p:nvSpPr>
          <p:cNvPr id="24" name="Google Shape;110;p16">
            <a:extLst>
              <a:ext uri="{FF2B5EF4-FFF2-40B4-BE49-F238E27FC236}">
                <a16:creationId xmlns:a16="http://schemas.microsoft.com/office/drawing/2014/main" id="{AD1FA1B5-3378-2921-978B-E397C0A60101}"/>
              </a:ext>
            </a:extLst>
          </p:cNvPr>
          <p:cNvSpPr txBox="1">
            <a:spLocks/>
          </p:cNvSpPr>
          <p:nvPr/>
        </p:nvSpPr>
        <p:spPr>
          <a:xfrm>
            <a:off x="1438514" y="8797597"/>
            <a:ext cx="8595300" cy="43512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indent="-243840" algn="l">
              <a:lnSpc>
                <a:spcPct val="95000"/>
              </a:lnSpc>
              <a:spcBef>
                <a:spcPts val="0"/>
              </a:spcBef>
              <a:buSzPts val="2400"/>
              <a:buFont typeface="Play"/>
              <a:buChar char="•"/>
            </a:pPr>
            <a:r>
              <a:rPr lang="en-US" dirty="0">
                <a:solidFill>
                  <a:schemeClr val="bg1"/>
                </a:solidFill>
                <a:latin typeface="Play"/>
                <a:ea typeface="Play"/>
                <a:cs typeface="Play"/>
                <a:sym typeface="Play"/>
              </a:rPr>
              <a:t>This project is specially created for the final project. Our vision was to help people understanding the gameplay of sudoku. Most of us were probably never even played sudoku, but in fact it is a very simple game that you can play just to pass the time.</a:t>
            </a:r>
          </a:p>
          <a:p>
            <a:pPr marL="182880" algn="l">
              <a:lnSpc>
                <a:spcPct val="95000"/>
              </a:lnSpc>
              <a:spcBef>
                <a:spcPts val="0"/>
              </a:spcBef>
            </a:pPr>
            <a:endParaRPr lang="en-US" dirty="0">
              <a:solidFill>
                <a:schemeClr val="bg1"/>
              </a:solidFill>
              <a:latin typeface="Play"/>
              <a:ea typeface="Play"/>
              <a:cs typeface="Play"/>
              <a:sym typeface="Play"/>
            </a:endParaRPr>
          </a:p>
          <a:p>
            <a:pPr marL="182880" indent="-213359" algn="l">
              <a:lnSpc>
                <a:spcPct val="95000"/>
              </a:lnSpc>
              <a:spcBef>
                <a:spcPts val="0"/>
              </a:spcBef>
              <a:buSzPts val="2400"/>
              <a:buFont typeface="Play"/>
              <a:buChar char="•"/>
            </a:pPr>
            <a:r>
              <a:rPr lang="en-US" dirty="0">
                <a:solidFill>
                  <a:schemeClr val="bg1"/>
                </a:solidFill>
                <a:latin typeface="Play"/>
                <a:ea typeface="Play"/>
                <a:cs typeface="Play"/>
                <a:sym typeface="Play"/>
              </a:rPr>
              <a:t>In this case we will try to add a new type of sudoku game, so the gameplay can be more enjoyable. User can also select between the normal or the other unique </a:t>
            </a:r>
            <a:r>
              <a:rPr lang="en-US" dirty="0" err="1">
                <a:solidFill>
                  <a:schemeClr val="bg1"/>
                </a:solidFill>
                <a:latin typeface="Play"/>
                <a:ea typeface="Play"/>
                <a:cs typeface="Play"/>
                <a:sym typeface="Play"/>
              </a:rPr>
              <a:t>gamemodes</a:t>
            </a:r>
            <a:r>
              <a:rPr lang="en-US" dirty="0">
                <a:solidFill>
                  <a:schemeClr val="bg1"/>
                </a:solidFill>
                <a:latin typeface="Play"/>
                <a:ea typeface="Play"/>
                <a:cs typeface="Play"/>
                <a:sym typeface="Play"/>
              </a:rPr>
              <a:t> that we created.</a:t>
            </a:r>
          </a:p>
        </p:txBody>
      </p:sp>
      <p:pic>
        <p:nvPicPr>
          <p:cNvPr id="26" name="Picture 25">
            <a:extLst>
              <a:ext uri="{FF2B5EF4-FFF2-40B4-BE49-F238E27FC236}">
                <a16:creationId xmlns:a16="http://schemas.microsoft.com/office/drawing/2014/main" id="{3E52B96C-503C-8953-98B5-2AC86AFE26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4499" y="955146"/>
            <a:ext cx="3663002" cy="692110"/>
          </a:xfrm>
          <a:prstGeom prst="rect">
            <a:avLst/>
          </a:prstGeom>
        </p:spPr>
      </p:pic>
      <p:pic>
        <p:nvPicPr>
          <p:cNvPr id="3" name="Picture 2">
            <a:extLst>
              <a:ext uri="{FF2B5EF4-FFF2-40B4-BE49-F238E27FC236}">
                <a16:creationId xmlns:a16="http://schemas.microsoft.com/office/drawing/2014/main" id="{2A420EF6-C0DC-1BD0-00BE-05CA5DA1CD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3539" y="966963"/>
            <a:ext cx="3831464" cy="775232"/>
          </a:xfrm>
          <a:prstGeom prst="rect">
            <a:avLst/>
          </a:prstGeom>
        </p:spPr>
      </p:pic>
      <p:pic>
        <p:nvPicPr>
          <p:cNvPr id="13" name="Picture 12">
            <a:extLst>
              <a:ext uri="{FF2B5EF4-FFF2-40B4-BE49-F238E27FC236}">
                <a16:creationId xmlns:a16="http://schemas.microsoft.com/office/drawing/2014/main" id="{F1FCDDCB-9853-FF22-4BC4-61F09C9CF0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15842" y="-82336"/>
            <a:ext cx="5021271" cy="1255318"/>
          </a:xfrm>
          <a:prstGeom prst="rect">
            <a:avLst/>
          </a:prstGeom>
        </p:spPr>
      </p:pic>
    </p:spTree>
    <p:extLst>
      <p:ext uri="{BB962C8B-B14F-4D97-AF65-F5344CB8AC3E}">
        <p14:creationId xmlns:p14="http://schemas.microsoft.com/office/powerpoint/2010/main" val="406961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14D7F368-1E6F-E2CF-70BE-2C0EA4631B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8" name="Google Shape;115;p17">
            <a:extLst>
              <a:ext uri="{FF2B5EF4-FFF2-40B4-BE49-F238E27FC236}">
                <a16:creationId xmlns:a16="http://schemas.microsoft.com/office/drawing/2014/main" id="{3AF06EA9-227F-51DD-CBE4-AF4FC2E2B98D}"/>
              </a:ext>
            </a:extLst>
          </p:cNvPr>
          <p:cNvSpPr txBox="1">
            <a:spLocks/>
          </p:cNvSpPr>
          <p:nvPr/>
        </p:nvSpPr>
        <p:spPr>
          <a:xfrm>
            <a:off x="1014842" y="-5342639"/>
            <a:ext cx="10515600" cy="894300"/>
          </a:xfrm>
          <a:prstGeom prst="rect">
            <a:avLst/>
          </a:prstGeom>
          <a:noFill/>
          <a:ln>
            <a:noFill/>
          </a:ln>
        </p:spPr>
        <p:txBody>
          <a:bodyPr spcFirstLastPara="1" vert="horz" wrap="square" lIns="91425" tIns="45700" rIns="91425" bIns="45700" rtlCol="0" anchor="b" anchorCtr="0">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dirty="0">
                <a:solidFill>
                  <a:srgbClr val="FFFF00"/>
                </a:solidFill>
                <a:latin typeface="Arial"/>
                <a:ea typeface="Arial"/>
                <a:cs typeface="Arial"/>
                <a:sym typeface="Arial"/>
              </a:rPr>
              <a:t>What is Sudoku? And How To Play?</a:t>
            </a:r>
          </a:p>
        </p:txBody>
      </p:sp>
      <p:sp>
        <p:nvSpPr>
          <p:cNvPr id="9" name="Google Shape;116;p17">
            <a:extLst>
              <a:ext uri="{FF2B5EF4-FFF2-40B4-BE49-F238E27FC236}">
                <a16:creationId xmlns:a16="http://schemas.microsoft.com/office/drawing/2014/main" id="{6E4771FA-5E46-46F1-7D90-99C22FDF5982}"/>
              </a:ext>
            </a:extLst>
          </p:cNvPr>
          <p:cNvSpPr txBox="1">
            <a:spLocks/>
          </p:cNvSpPr>
          <p:nvPr/>
        </p:nvSpPr>
        <p:spPr>
          <a:xfrm>
            <a:off x="1438514" y="-4448308"/>
            <a:ext cx="8787900" cy="11646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indent="-173736" algn="l">
              <a:lnSpc>
                <a:spcPct val="95000"/>
              </a:lnSpc>
              <a:spcBef>
                <a:spcPts val="0"/>
              </a:spcBef>
              <a:buSzPct val="80000"/>
              <a:buFont typeface="Arial" panose="020B0604020202020204" pitchFamily="34" charset="0"/>
              <a:buChar char="•"/>
            </a:pPr>
            <a:r>
              <a:rPr lang="en-US">
                <a:solidFill>
                  <a:schemeClr val="bg1"/>
                </a:solidFill>
                <a:latin typeface="Play"/>
                <a:ea typeface="Play"/>
                <a:cs typeface="Play"/>
                <a:sym typeface="Play"/>
              </a:rPr>
              <a:t>In short  “sudoku” basically is a number puzzle. The rules for sudoku are simple. A 9×9 square must be filled in with numbers from 1-9 with no repeated numbers in each line, horizontally or vertically.</a:t>
            </a:r>
            <a:endParaRPr lang="en-US" dirty="0">
              <a:solidFill>
                <a:schemeClr val="bg1"/>
              </a:solidFill>
              <a:latin typeface="Play"/>
              <a:ea typeface="Play"/>
              <a:cs typeface="Play"/>
              <a:sym typeface="Play"/>
            </a:endParaRPr>
          </a:p>
        </p:txBody>
      </p:sp>
      <p:pic>
        <p:nvPicPr>
          <p:cNvPr id="5" name="Google Shape;117;p17">
            <a:extLst>
              <a:ext uri="{FF2B5EF4-FFF2-40B4-BE49-F238E27FC236}">
                <a16:creationId xmlns:a16="http://schemas.microsoft.com/office/drawing/2014/main" id="{7FA98478-BF4F-09B4-B34F-CA17D9242FE5}"/>
              </a:ext>
            </a:extLst>
          </p:cNvPr>
          <p:cNvPicPr preferRelativeResize="0"/>
          <p:nvPr/>
        </p:nvPicPr>
        <p:blipFill rotWithShape="1">
          <a:blip r:embed="rId4">
            <a:alphaModFix/>
          </a:blip>
          <a:srcRect/>
          <a:stretch/>
        </p:blipFill>
        <p:spPr>
          <a:xfrm>
            <a:off x="3113171" y="-3409551"/>
            <a:ext cx="2743201" cy="2743201"/>
          </a:xfrm>
          <a:prstGeom prst="rect">
            <a:avLst/>
          </a:prstGeom>
          <a:noFill/>
          <a:ln>
            <a:noFill/>
          </a:ln>
        </p:spPr>
      </p:pic>
      <p:pic>
        <p:nvPicPr>
          <p:cNvPr id="6" name="Google Shape;118;p17">
            <a:extLst>
              <a:ext uri="{FF2B5EF4-FFF2-40B4-BE49-F238E27FC236}">
                <a16:creationId xmlns:a16="http://schemas.microsoft.com/office/drawing/2014/main" id="{861191C9-FACC-961D-4653-D03BDDCA8953}"/>
              </a:ext>
            </a:extLst>
          </p:cNvPr>
          <p:cNvPicPr preferRelativeResize="0"/>
          <p:nvPr/>
        </p:nvPicPr>
        <p:blipFill rotWithShape="1">
          <a:blip r:embed="rId5">
            <a:alphaModFix/>
          </a:blip>
          <a:srcRect/>
          <a:stretch/>
        </p:blipFill>
        <p:spPr>
          <a:xfrm>
            <a:off x="6230443" y="-3409551"/>
            <a:ext cx="2743201" cy="2743201"/>
          </a:xfrm>
          <a:prstGeom prst="rect">
            <a:avLst/>
          </a:prstGeom>
          <a:noFill/>
          <a:ln>
            <a:noFill/>
          </a:ln>
        </p:spPr>
      </p:pic>
      <p:sp>
        <p:nvSpPr>
          <p:cNvPr id="2" name="Google Shape;119;p17">
            <a:extLst>
              <a:ext uri="{FF2B5EF4-FFF2-40B4-BE49-F238E27FC236}">
                <a16:creationId xmlns:a16="http://schemas.microsoft.com/office/drawing/2014/main" id="{727EBAC7-8BE8-CF80-92B0-B9F90641A9A5}"/>
              </a:ext>
            </a:extLst>
          </p:cNvPr>
          <p:cNvSpPr txBox="1"/>
          <p:nvPr/>
        </p:nvSpPr>
        <p:spPr>
          <a:xfrm>
            <a:off x="1659671" y="-631846"/>
            <a:ext cx="5650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bg1"/>
                </a:solidFill>
                <a:latin typeface="Arial"/>
                <a:ea typeface="Arial"/>
                <a:cs typeface="Arial"/>
                <a:sym typeface="Arial"/>
              </a:rPr>
              <a:t>Refer to: </a:t>
            </a:r>
            <a:r>
              <a:rPr lang="en-US" sz="1800" b="0" i="0" u="sng" strike="noStrike" cap="none" dirty="0">
                <a:solidFill>
                  <a:srgbClr val="00B0F0"/>
                </a:solidFill>
                <a:latin typeface="Arial"/>
                <a:ea typeface="Arial"/>
                <a:cs typeface="Arial"/>
                <a:sym typeface="Arial"/>
                <a:hlinkClick r:id="rId6">
                  <a:extLst>
                    <a:ext uri="{A12FA001-AC4F-418D-AE19-62706E023703}">
                      <ahyp:hlinkClr xmlns:ahyp="http://schemas.microsoft.com/office/drawing/2018/hyperlinkcolor" val="tx"/>
                    </a:ext>
                  </a:extLst>
                </a:hlinkClick>
              </a:rPr>
              <a:t>https://en.wikipedia.org/wiki/Sudoku</a:t>
            </a:r>
            <a:r>
              <a:rPr lang="en-US" sz="1800" b="0" i="0" u="none" strike="noStrike" cap="none" dirty="0">
                <a:solidFill>
                  <a:srgbClr val="00B0F0"/>
                </a:solidFill>
                <a:latin typeface="Arial"/>
                <a:ea typeface="Arial"/>
                <a:cs typeface="Arial"/>
                <a:sym typeface="Arial"/>
              </a:rPr>
              <a:t> </a:t>
            </a:r>
            <a:endParaRPr sz="1800" dirty="0">
              <a:solidFill>
                <a:srgbClr val="00B0F0"/>
              </a:solidFill>
              <a:latin typeface="Arial"/>
              <a:ea typeface="Arial"/>
              <a:cs typeface="Arial"/>
              <a:sym typeface="Arial"/>
            </a:endParaRPr>
          </a:p>
        </p:txBody>
      </p:sp>
      <p:sp>
        <p:nvSpPr>
          <p:cNvPr id="23" name="Google Shape;109;p16">
            <a:extLst>
              <a:ext uri="{FF2B5EF4-FFF2-40B4-BE49-F238E27FC236}">
                <a16:creationId xmlns:a16="http://schemas.microsoft.com/office/drawing/2014/main" id="{C0C9F9C4-16FB-A019-B8F6-98B790C98361}"/>
              </a:ext>
            </a:extLst>
          </p:cNvPr>
          <p:cNvSpPr txBox="1">
            <a:spLocks/>
          </p:cNvSpPr>
          <p:nvPr/>
        </p:nvSpPr>
        <p:spPr>
          <a:xfrm>
            <a:off x="1014842" y="1701626"/>
            <a:ext cx="10515600" cy="805175"/>
          </a:xfrm>
          <a:prstGeom prst="rect">
            <a:avLst/>
          </a:prstGeom>
          <a:noFill/>
          <a:ln>
            <a:noFill/>
          </a:ln>
        </p:spPr>
        <p:txBody>
          <a:bodyPr spcFirstLastPara="1" vert="horz" wrap="square" lIns="91425" tIns="45700" rIns="91425" bIns="45700" rtlCol="0" anchor="b"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sz="4800" dirty="0">
                <a:solidFill>
                  <a:srgbClr val="FFFF00"/>
                </a:solidFill>
                <a:latin typeface="BR Cobane Medium" panose="00000600000000000000" pitchFamily="50" charset="0"/>
                <a:ea typeface="Arial"/>
                <a:cs typeface="Arial"/>
                <a:sym typeface="Arial"/>
              </a:rPr>
              <a:t>About this project</a:t>
            </a:r>
          </a:p>
        </p:txBody>
      </p:sp>
      <p:sp>
        <p:nvSpPr>
          <p:cNvPr id="24" name="Google Shape;110;p16">
            <a:extLst>
              <a:ext uri="{FF2B5EF4-FFF2-40B4-BE49-F238E27FC236}">
                <a16:creationId xmlns:a16="http://schemas.microsoft.com/office/drawing/2014/main" id="{AD1FA1B5-3378-2921-978B-E397C0A60101}"/>
              </a:ext>
            </a:extLst>
          </p:cNvPr>
          <p:cNvSpPr txBox="1">
            <a:spLocks/>
          </p:cNvSpPr>
          <p:nvPr/>
        </p:nvSpPr>
        <p:spPr>
          <a:xfrm>
            <a:off x="1438513" y="2498301"/>
            <a:ext cx="9347855" cy="3917565"/>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indent="-243840" algn="l">
              <a:lnSpc>
                <a:spcPct val="95000"/>
              </a:lnSpc>
              <a:spcBef>
                <a:spcPts val="0"/>
              </a:spcBef>
              <a:buSzPts val="2400"/>
              <a:buFont typeface="Play"/>
              <a:buChar char="•"/>
            </a:pPr>
            <a:r>
              <a:rPr lang="en-US" dirty="0">
                <a:solidFill>
                  <a:schemeClr val="bg1"/>
                </a:solidFill>
                <a:latin typeface="BR Cobane Medium" panose="00000600000000000000" pitchFamily="50" charset="0"/>
                <a:ea typeface="Play"/>
                <a:cs typeface="Play"/>
                <a:sym typeface="Play"/>
              </a:rPr>
              <a:t>This project is specially created for the final project. Our vision was to help people understanding the gameplay of sudoku. </a:t>
            </a:r>
          </a:p>
          <a:p>
            <a:pPr marL="182880" indent="-243840" algn="l">
              <a:lnSpc>
                <a:spcPct val="95000"/>
              </a:lnSpc>
              <a:spcBef>
                <a:spcPts val="0"/>
              </a:spcBef>
              <a:buSzPts val="2400"/>
              <a:buFont typeface="Play"/>
              <a:buChar char="•"/>
            </a:pPr>
            <a:endParaRPr lang="en-US" dirty="0">
              <a:solidFill>
                <a:schemeClr val="bg1"/>
              </a:solidFill>
              <a:latin typeface="BR Cobane Medium" panose="00000600000000000000" pitchFamily="50" charset="0"/>
              <a:ea typeface="Play"/>
              <a:cs typeface="Play"/>
              <a:sym typeface="Play"/>
            </a:endParaRPr>
          </a:p>
          <a:p>
            <a:pPr marL="182880" indent="-213359" algn="l">
              <a:lnSpc>
                <a:spcPct val="95000"/>
              </a:lnSpc>
              <a:spcBef>
                <a:spcPts val="0"/>
              </a:spcBef>
              <a:buSzPts val="2400"/>
              <a:buFont typeface="Play"/>
              <a:buChar char="•"/>
            </a:pPr>
            <a:r>
              <a:rPr lang="en-US" dirty="0">
                <a:solidFill>
                  <a:schemeClr val="bg1"/>
                </a:solidFill>
                <a:latin typeface="BR Cobane Medium" panose="00000600000000000000" pitchFamily="50" charset="0"/>
                <a:ea typeface="Play"/>
                <a:cs typeface="Play"/>
                <a:sym typeface="Play"/>
              </a:rPr>
              <a:t>In this case we will try to add a new type of sudoku game, so the gameplay can be more enjoyable. User can also select between the normal or the other unique game modes that we’ve created.</a:t>
            </a:r>
          </a:p>
          <a:p>
            <a:pPr marL="182880" indent="-213359" algn="l">
              <a:lnSpc>
                <a:spcPct val="95000"/>
              </a:lnSpc>
              <a:spcBef>
                <a:spcPts val="0"/>
              </a:spcBef>
              <a:buSzPts val="2400"/>
              <a:buFont typeface="Play"/>
              <a:buChar char="•"/>
            </a:pPr>
            <a:endParaRPr lang="en-US" dirty="0">
              <a:solidFill>
                <a:schemeClr val="bg1"/>
              </a:solidFill>
              <a:latin typeface="BR Cobane Medium" panose="00000600000000000000" pitchFamily="50" charset="0"/>
              <a:ea typeface="Play"/>
              <a:cs typeface="Play"/>
              <a:sym typeface="Play"/>
            </a:endParaRPr>
          </a:p>
          <a:p>
            <a:pPr marL="182880" indent="-213359" algn="l">
              <a:lnSpc>
                <a:spcPct val="95000"/>
              </a:lnSpc>
              <a:spcBef>
                <a:spcPts val="0"/>
              </a:spcBef>
              <a:buSzPts val="2400"/>
              <a:buFont typeface="Play"/>
              <a:buChar char="•"/>
            </a:pPr>
            <a:r>
              <a:rPr lang="en-US" dirty="0">
                <a:solidFill>
                  <a:schemeClr val="bg1"/>
                </a:solidFill>
                <a:latin typeface="BR Cobane Medium" panose="00000600000000000000" pitchFamily="50" charset="0"/>
                <a:ea typeface="Play"/>
                <a:cs typeface="Play"/>
                <a:sym typeface="Play"/>
              </a:rPr>
              <a:t>Our title </a:t>
            </a:r>
            <a:r>
              <a:rPr lang="en-US" dirty="0" err="1">
                <a:solidFill>
                  <a:schemeClr val="bg1"/>
                </a:solidFill>
                <a:latin typeface="BR Cobane Medium" panose="00000600000000000000" pitchFamily="50" charset="0"/>
                <a:ea typeface="Play"/>
                <a:cs typeface="Play"/>
                <a:sym typeface="Play"/>
              </a:rPr>
              <a:t>Kuduoopo</a:t>
            </a:r>
            <a:r>
              <a:rPr lang="en-US" dirty="0">
                <a:solidFill>
                  <a:schemeClr val="bg1"/>
                </a:solidFill>
                <a:latin typeface="BR Cobane Medium" panose="00000600000000000000" pitchFamily="50" charset="0"/>
                <a:ea typeface="Play"/>
                <a:cs typeface="Play"/>
                <a:sym typeface="Play"/>
              </a:rPr>
              <a:t> originated from Javanese language “Kudu </a:t>
            </a:r>
            <a:r>
              <a:rPr lang="en-US" dirty="0" err="1">
                <a:solidFill>
                  <a:schemeClr val="bg1"/>
                </a:solidFill>
                <a:latin typeface="BR Cobane Medium" panose="00000600000000000000" pitchFamily="50" charset="0"/>
                <a:ea typeface="Play"/>
                <a:cs typeface="Play"/>
                <a:sym typeface="Play"/>
              </a:rPr>
              <a:t>opo</a:t>
            </a:r>
            <a:r>
              <a:rPr lang="en-US" dirty="0">
                <a:solidFill>
                  <a:schemeClr val="bg1"/>
                </a:solidFill>
                <a:latin typeface="BR Cobane Medium" panose="00000600000000000000" pitchFamily="50" charset="0"/>
                <a:ea typeface="Play"/>
                <a:cs typeface="Play"/>
                <a:sym typeface="Play"/>
              </a:rPr>
              <a:t>?” which means “what to do?”, so in order to do something to pass the time we can play sudoku, by playing we are also training our brain to become sharper and quicker.</a:t>
            </a:r>
          </a:p>
          <a:p>
            <a:pPr marL="182880" indent="-213359" algn="l">
              <a:lnSpc>
                <a:spcPct val="95000"/>
              </a:lnSpc>
              <a:spcBef>
                <a:spcPts val="0"/>
              </a:spcBef>
              <a:buSzPts val="2400"/>
              <a:buFont typeface="Play"/>
              <a:buChar char="•"/>
            </a:pPr>
            <a:endParaRPr lang="en-US" dirty="0">
              <a:solidFill>
                <a:schemeClr val="bg1"/>
              </a:solidFill>
              <a:latin typeface="BR Cobane Medium" panose="00000600000000000000" pitchFamily="50" charset="0"/>
              <a:ea typeface="Play"/>
              <a:cs typeface="Play"/>
              <a:sym typeface="Play"/>
            </a:endParaRPr>
          </a:p>
        </p:txBody>
      </p:sp>
      <p:pic>
        <p:nvPicPr>
          <p:cNvPr id="13" name="Picture 12">
            <a:extLst>
              <a:ext uri="{FF2B5EF4-FFF2-40B4-BE49-F238E27FC236}">
                <a16:creationId xmlns:a16="http://schemas.microsoft.com/office/drawing/2014/main" id="{F1FCDDCB-9853-FF22-4BC4-61F09C9CF0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4081" y="170033"/>
            <a:ext cx="4564792" cy="1141198"/>
          </a:xfrm>
          <a:prstGeom prst="rect">
            <a:avLst/>
          </a:prstGeom>
        </p:spPr>
      </p:pic>
      <p:sp>
        <p:nvSpPr>
          <p:cNvPr id="4" name="Google Shape;132;p19">
            <a:extLst>
              <a:ext uri="{FF2B5EF4-FFF2-40B4-BE49-F238E27FC236}">
                <a16:creationId xmlns:a16="http://schemas.microsoft.com/office/drawing/2014/main" id="{A8299CA7-6C1A-9ECD-A56D-1D12A0525FB6}"/>
              </a:ext>
            </a:extLst>
          </p:cNvPr>
          <p:cNvSpPr txBox="1">
            <a:spLocks/>
          </p:cNvSpPr>
          <p:nvPr/>
        </p:nvSpPr>
        <p:spPr>
          <a:xfrm>
            <a:off x="1014842" y="7004282"/>
            <a:ext cx="10515600" cy="1325700"/>
          </a:xfrm>
          <a:prstGeom prst="rect">
            <a:avLst/>
          </a:prstGeom>
          <a:noFill/>
          <a:ln>
            <a:noFill/>
          </a:ln>
        </p:spPr>
        <p:txBody>
          <a:bodyPr spcFirstLastPara="1" vert="horz" wrap="square" lIns="91425" tIns="45700" rIns="91425" bIns="45700" rtlCol="0" anchor="b" anchorCtr="0">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dirty="0">
                <a:solidFill>
                  <a:srgbClr val="FFFF00"/>
                </a:solidFill>
                <a:latin typeface="Arial"/>
                <a:ea typeface="Arial"/>
                <a:cs typeface="Arial"/>
                <a:sym typeface="Arial"/>
              </a:rPr>
              <a:t>Our Website Project in General</a:t>
            </a:r>
          </a:p>
        </p:txBody>
      </p:sp>
      <p:sp>
        <p:nvSpPr>
          <p:cNvPr id="7" name="Google Shape;133;p19">
            <a:extLst>
              <a:ext uri="{FF2B5EF4-FFF2-40B4-BE49-F238E27FC236}">
                <a16:creationId xmlns:a16="http://schemas.microsoft.com/office/drawing/2014/main" id="{1DAE9152-F3C9-C197-DA75-351533FE0915}"/>
              </a:ext>
            </a:extLst>
          </p:cNvPr>
          <p:cNvSpPr txBox="1">
            <a:spLocks/>
          </p:cNvSpPr>
          <p:nvPr/>
        </p:nvSpPr>
        <p:spPr>
          <a:xfrm>
            <a:off x="1420282" y="8355635"/>
            <a:ext cx="8814900" cy="31920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indent="-182880" algn="l">
              <a:lnSpc>
                <a:spcPct val="95000"/>
              </a:lnSpc>
              <a:spcBef>
                <a:spcPts val="1600"/>
              </a:spcBef>
              <a:buSzPts val="1920"/>
              <a:buFont typeface="Arial" panose="020B0604020202020204" pitchFamily="34" charset="0"/>
              <a:buChar char="•"/>
            </a:pPr>
            <a:r>
              <a:rPr lang="en-US" dirty="0">
                <a:solidFill>
                  <a:schemeClr val="bg1"/>
                </a:solidFill>
                <a:latin typeface="Play"/>
                <a:ea typeface="Play"/>
                <a:cs typeface="Play"/>
                <a:sym typeface="Play"/>
              </a:rPr>
              <a:t>For the big part we will stick to the idea of implementing the original game itself. But we will try to introduce a new type of </a:t>
            </a:r>
            <a:r>
              <a:rPr lang="en-US" dirty="0" err="1">
                <a:solidFill>
                  <a:schemeClr val="bg1"/>
                </a:solidFill>
                <a:latin typeface="Play"/>
                <a:ea typeface="Play"/>
                <a:cs typeface="Play"/>
                <a:sym typeface="Play"/>
              </a:rPr>
              <a:t>gamemodes</a:t>
            </a:r>
            <a:r>
              <a:rPr lang="en-US" dirty="0">
                <a:solidFill>
                  <a:schemeClr val="bg1"/>
                </a:solidFill>
                <a:latin typeface="Play"/>
                <a:ea typeface="Play"/>
                <a:cs typeface="Play"/>
                <a:sym typeface="Play"/>
              </a:rPr>
              <a:t>, so that the gameplay can be more fun. </a:t>
            </a:r>
          </a:p>
          <a:p>
            <a:pPr marL="182880" indent="-213359" algn="l">
              <a:lnSpc>
                <a:spcPct val="95000"/>
              </a:lnSpc>
              <a:spcBef>
                <a:spcPts val="1600"/>
              </a:spcBef>
              <a:buSzPts val="2400"/>
              <a:buFont typeface="Play"/>
              <a:buChar char="•"/>
            </a:pPr>
            <a:r>
              <a:rPr lang="en-US" dirty="0">
                <a:solidFill>
                  <a:schemeClr val="bg1"/>
                </a:solidFill>
                <a:latin typeface="Play"/>
                <a:ea typeface="Play"/>
                <a:cs typeface="Play"/>
                <a:sym typeface="Play"/>
              </a:rPr>
              <a:t>Most people play sudoku on a paper, but hopeful by making it online on a website based game, we can bring an easier access for people to play sudoku anywhere.</a:t>
            </a:r>
          </a:p>
        </p:txBody>
      </p:sp>
      <p:pic>
        <p:nvPicPr>
          <p:cNvPr id="11" name="Google Shape;134;p19">
            <a:extLst>
              <a:ext uri="{FF2B5EF4-FFF2-40B4-BE49-F238E27FC236}">
                <a16:creationId xmlns:a16="http://schemas.microsoft.com/office/drawing/2014/main" id="{DE0C470A-8617-EC4C-1226-4375FE238BD2}"/>
              </a:ext>
            </a:extLst>
          </p:cNvPr>
          <p:cNvPicPr preferRelativeResize="0"/>
          <p:nvPr/>
        </p:nvPicPr>
        <p:blipFill>
          <a:blip r:embed="rId8">
            <a:alphaModFix/>
          </a:blip>
          <a:stretch>
            <a:fillRect/>
          </a:stretch>
        </p:blipFill>
        <p:spPr>
          <a:xfrm>
            <a:off x="12465394" y="5006041"/>
            <a:ext cx="1409825" cy="1409825"/>
          </a:xfrm>
          <a:prstGeom prst="rect">
            <a:avLst/>
          </a:prstGeom>
          <a:noFill/>
          <a:ln>
            <a:noFill/>
          </a:ln>
        </p:spPr>
      </p:pic>
      <p:pic>
        <p:nvPicPr>
          <p:cNvPr id="12" name="Picture 11">
            <a:extLst>
              <a:ext uri="{FF2B5EF4-FFF2-40B4-BE49-F238E27FC236}">
                <a16:creationId xmlns:a16="http://schemas.microsoft.com/office/drawing/2014/main" id="{0FB51EA8-4CF6-EEE6-F5F5-05465A8504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04075" y="1141965"/>
            <a:ext cx="3504593" cy="826758"/>
          </a:xfrm>
          <a:prstGeom prst="rect">
            <a:avLst/>
          </a:prstGeom>
        </p:spPr>
      </p:pic>
    </p:spTree>
    <p:extLst>
      <p:ext uri="{BB962C8B-B14F-4D97-AF65-F5344CB8AC3E}">
        <p14:creationId xmlns:p14="http://schemas.microsoft.com/office/powerpoint/2010/main" val="3156866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E5680785-185B-F98C-A8B9-94BB2B25B97B}"/>
              </a:ext>
            </a:extLst>
          </p:cNvPr>
          <p:cNvSpPr/>
          <p:nvPr/>
        </p:nvSpPr>
        <p:spPr>
          <a:xfrm>
            <a:off x="1565031" y="1591408"/>
            <a:ext cx="2154115" cy="1081454"/>
          </a:xfrm>
          <a:custGeom>
            <a:avLst/>
            <a:gdLst>
              <a:gd name="connsiteX0" fmla="*/ 2154115 w 2154115"/>
              <a:gd name="connsiteY0" fmla="*/ 0 h 1081454"/>
              <a:gd name="connsiteX1" fmla="*/ 1565031 w 2154115"/>
              <a:gd name="connsiteY1" fmla="*/ 518746 h 1081454"/>
              <a:gd name="connsiteX2" fmla="*/ 457200 w 2154115"/>
              <a:gd name="connsiteY2" fmla="*/ 228600 h 1081454"/>
              <a:gd name="connsiteX3" fmla="*/ 0 w 2154115"/>
              <a:gd name="connsiteY3" fmla="*/ 1081454 h 1081454"/>
            </a:gdLst>
            <a:ahLst/>
            <a:cxnLst>
              <a:cxn ang="0">
                <a:pos x="connsiteX0" y="connsiteY0"/>
              </a:cxn>
              <a:cxn ang="0">
                <a:pos x="connsiteX1" y="connsiteY1"/>
              </a:cxn>
              <a:cxn ang="0">
                <a:pos x="connsiteX2" y="connsiteY2"/>
              </a:cxn>
              <a:cxn ang="0">
                <a:pos x="connsiteX3" y="connsiteY3"/>
              </a:cxn>
            </a:cxnLst>
            <a:rect l="l" t="t" r="r" b="b"/>
            <a:pathLst>
              <a:path w="2154115" h="1081454">
                <a:moveTo>
                  <a:pt x="2154115" y="0"/>
                </a:moveTo>
                <a:cubicBezTo>
                  <a:pt x="2000982" y="240323"/>
                  <a:pt x="1847850" y="480646"/>
                  <a:pt x="1565031" y="518746"/>
                </a:cubicBezTo>
                <a:cubicBezTo>
                  <a:pt x="1282212" y="556846"/>
                  <a:pt x="718038" y="134815"/>
                  <a:pt x="457200" y="228600"/>
                </a:cubicBezTo>
                <a:cubicBezTo>
                  <a:pt x="196362" y="322385"/>
                  <a:pt x="98181" y="701919"/>
                  <a:pt x="0" y="1081454"/>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Freeform: Shape 17">
            <a:extLst>
              <a:ext uri="{FF2B5EF4-FFF2-40B4-BE49-F238E27FC236}">
                <a16:creationId xmlns:a16="http://schemas.microsoft.com/office/drawing/2014/main" id="{949069D5-943B-AB28-49B6-AC17B0DF1C10}"/>
              </a:ext>
            </a:extLst>
          </p:cNvPr>
          <p:cNvSpPr/>
          <p:nvPr/>
        </p:nvSpPr>
        <p:spPr>
          <a:xfrm>
            <a:off x="2245712" y="2575794"/>
            <a:ext cx="1591408" cy="624706"/>
          </a:xfrm>
          <a:custGeom>
            <a:avLst/>
            <a:gdLst>
              <a:gd name="connsiteX0" fmla="*/ 0 w 1591408"/>
              <a:gd name="connsiteY0" fmla="*/ 510306 h 624706"/>
              <a:gd name="connsiteX1" fmla="*/ 589085 w 1591408"/>
              <a:gd name="connsiteY1" fmla="*/ 598229 h 624706"/>
              <a:gd name="connsiteX2" fmla="*/ 1151793 w 1591408"/>
              <a:gd name="connsiteY2" fmla="*/ 97068 h 624706"/>
              <a:gd name="connsiteX3" fmla="*/ 1591408 w 1591408"/>
              <a:gd name="connsiteY3" fmla="*/ 352 h 624706"/>
            </a:gdLst>
            <a:ahLst/>
            <a:cxnLst>
              <a:cxn ang="0">
                <a:pos x="connsiteX0" y="connsiteY0"/>
              </a:cxn>
              <a:cxn ang="0">
                <a:pos x="connsiteX1" y="connsiteY1"/>
              </a:cxn>
              <a:cxn ang="0">
                <a:pos x="connsiteX2" y="connsiteY2"/>
              </a:cxn>
              <a:cxn ang="0">
                <a:pos x="connsiteX3" y="connsiteY3"/>
              </a:cxn>
            </a:cxnLst>
            <a:rect l="l" t="t" r="r" b="b"/>
            <a:pathLst>
              <a:path w="1591408" h="624706">
                <a:moveTo>
                  <a:pt x="0" y="510306"/>
                </a:moveTo>
                <a:cubicBezTo>
                  <a:pt x="198559" y="588704"/>
                  <a:pt x="397119" y="667102"/>
                  <a:pt x="589085" y="598229"/>
                </a:cubicBezTo>
                <a:cubicBezTo>
                  <a:pt x="781051" y="529356"/>
                  <a:pt x="984739" y="196714"/>
                  <a:pt x="1151793" y="97068"/>
                </a:cubicBezTo>
                <a:cubicBezTo>
                  <a:pt x="1318847" y="-2578"/>
                  <a:pt x="1455127" y="-1113"/>
                  <a:pt x="1591408" y="352"/>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a:extLst>
              <a:ext uri="{FF2B5EF4-FFF2-40B4-BE49-F238E27FC236}">
                <a16:creationId xmlns:a16="http://schemas.microsoft.com/office/drawing/2014/main" id="{E32F2619-3402-8B28-0074-C520FF61B11D}"/>
              </a:ext>
            </a:extLst>
          </p:cNvPr>
          <p:cNvSpPr txBox="1"/>
          <p:nvPr/>
        </p:nvSpPr>
        <p:spPr>
          <a:xfrm>
            <a:off x="3401857" y="2871934"/>
            <a:ext cx="1696916" cy="707886"/>
          </a:xfrm>
          <a:prstGeom prst="rect">
            <a:avLst/>
          </a:prstGeom>
          <a:noFill/>
        </p:spPr>
        <p:txBody>
          <a:bodyPr wrap="square" rtlCol="0">
            <a:spAutoFit/>
          </a:bodyPr>
          <a:lstStyle/>
          <a:p>
            <a:pPr algn="ctr"/>
            <a:r>
              <a:rPr lang="en-US" sz="2000" dirty="0">
                <a:solidFill>
                  <a:schemeClr val="bg1"/>
                </a:solidFill>
                <a:latin typeface="Play" panose="020B0604020202020204" charset="0"/>
              </a:rPr>
              <a:t>Information Page</a:t>
            </a:r>
            <a:endParaRPr lang="en-ID" sz="2000" dirty="0">
              <a:solidFill>
                <a:schemeClr val="bg1"/>
              </a:solidFill>
              <a:latin typeface="Play" panose="020B0604020202020204" charset="0"/>
            </a:endParaRPr>
          </a:p>
        </p:txBody>
      </p:sp>
      <p:sp>
        <p:nvSpPr>
          <p:cNvPr id="21" name="Freeform: Shape 20">
            <a:extLst>
              <a:ext uri="{FF2B5EF4-FFF2-40B4-BE49-F238E27FC236}">
                <a16:creationId xmlns:a16="http://schemas.microsoft.com/office/drawing/2014/main" id="{05D030A4-C766-F4D9-9940-E1D6D02AAD32}"/>
              </a:ext>
            </a:extLst>
          </p:cNvPr>
          <p:cNvSpPr/>
          <p:nvPr/>
        </p:nvSpPr>
        <p:spPr>
          <a:xfrm>
            <a:off x="2247899" y="3088640"/>
            <a:ext cx="1738645" cy="1243762"/>
          </a:xfrm>
          <a:custGeom>
            <a:avLst/>
            <a:gdLst>
              <a:gd name="connsiteX0" fmla="*/ 0 w 1463040"/>
              <a:gd name="connsiteY0" fmla="*/ 0 h 1036320"/>
              <a:gd name="connsiteX1" fmla="*/ 279400 w 1463040"/>
              <a:gd name="connsiteY1" fmla="*/ 327660 h 1036320"/>
              <a:gd name="connsiteX2" fmla="*/ 711200 w 1463040"/>
              <a:gd name="connsiteY2" fmla="*/ 452120 h 1036320"/>
              <a:gd name="connsiteX3" fmla="*/ 779780 w 1463040"/>
              <a:gd name="connsiteY3" fmla="*/ 706120 h 1036320"/>
              <a:gd name="connsiteX4" fmla="*/ 1463040 w 1463040"/>
              <a:gd name="connsiteY4" fmla="*/ 1036320 h 103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1036320">
                <a:moveTo>
                  <a:pt x="0" y="0"/>
                </a:moveTo>
                <a:cubicBezTo>
                  <a:pt x="80433" y="126153"/>
                  <a:pt x="160867" y="252307"/>
                  <a:pt x="279400" y="327660"/>
                </a:cubicBezTo>
                <a:cubicBezTo>
                  <a:pt x="397933" y="403013"/>
                  <a:pt x="627803" y="389043"/>
                  <a:pt x="711200" y="452120"/>
                </a:cubicBezTo>
                <a:cubicBezTo>
                  <a:pt x="794597" y="515197"/>
                  <a:pt x="654473" y="608753"/>
                  <a:pt x="779780" y="706120"/>
                </a:cubicBezTo>
                <a:cubicBezTo>
                  <a:pt x="905087" y="803487"/>
                  <a:pt x="1184063" y="919903"/>
                  <a:pt x="1463040" y="103632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TextBox 21">
            <a:extLst>
              <a:ext uri="{FF2B5EF4-FFF2-40B4-BE49-F238E27FC236}">
                <a16:creationId xmlns:a16="http://schemas.microsoft.com/office/drawing/2014/main" id="{DADB78C5-CFB3-4A97-ACCF-56795B6DB430}"/>
              </a:ext>
            </a:extLst>
          </p:cNvPr>
          <p:cNvSpPr txBox="1"/>
          <p:nvPr/>
        </p:nvSpPr>
        <p:spPr>
          <a:xfrm>
            <a:off x="3868532" y="4705995"/>
            <a:ext cx="1696916" cy="400110"/>
          </a:xfrm>
          <a:prstGeom prst="rect">
            <a:avLst/>
          </a:prstGeom>
          <a:noFill/>
        </p:spPr>
        <p:txBody>
          <a:bodyPr wrap="square" rtlCol="0">
            <a:spAutoFit/>
          </a:bodyPr>
          <a:lstStyle/>
          <a:p>
            <a:pPr algn="ctr"/>
            <a:r>
              <a:rPr lang="en-US" sz="2000" dirty="0">
                <a:solidFill>
                  <a:schemeClr val="bg1"/>
                </a:solidFill>
                <a:latin typeface="Play" panose="020B0604020202020204" charset="0"/>
              </a:rPr>
              <a:t>Game Page</a:t>
            </a:r>
            <a:endParaRPr lang="en-ID" sz="2000" dirty="0">
              <a:solidFill>
                <a:schemeClr val="bg1"/>
              </a:solidFill>
              <a:latin typeface="Play" panose="020B0604020202020204" charset="0"/>
            </a:endParaRPr>
          </a:p>
        </p:txBody>
      </p:sp>
      <p:sp>
        <p:nvSpPr>
          <p:cNvPr id="25" name="TextBox 24">
            <a:extLst>
              <a:ext uri="{FF2B5EF4-FFF2-40B4-BE49-F238E27FC236}">
                <a16:creationId xmlns:a16="http://schemas.microsoft.com/office/drawing/2014/main" id="{90D9F5B2-4E45-E39B-0D5A-B4DDD5396BA1}"/>
              </a:ext>
            </a:extLst>
          </p:cNvPr>
          <p:cNvSpPr txBox="1"/>
          <p:nvPr/>
        </p:nvSpPr>
        <p:spPr>
          <a:xfrm>
            <a:off x="5924611" y="2684286"/>
            <a:ext cx="2196565" cy="400110"/>
          </a:xfrm>
          <a:prstGeom prst="rect">
            <a:avLst/>
          </a:prstGeom>
          <a:noFill/>
        </p:spPr>
        <p:txBody>
          <a:bodyPr wrap="square" rtlCol="0">
            <a:spAutoFit/>
          </a:bodyPr>
          <a:lstStyle/>
          <a:p>
            <a:pPr algn="ctr"/>
            <a:r>
              <a:rPr lang="en-US" sz="2000" dirty="0">
                <a:solidFill>
                  <a:schemeClr val="bg1"/>
                </a:solidFill>
                <a:latin typeface="Play" panose="020B0604020202020204" charset="0"/>
              </a:rPr>
              <a:t>Game Selection</a:t>
            </a:r>
            <a:endParaRPr lang="en-ID" sz="2000" dirty="0">
              <a:solidFill>
                <a:schemeClr val="bg1"/>
              </a:solidFill>
              <a:latin typeface="Play" panose="020B0604020202020204" charset="0"/>
            </a:endParaRPr>
          </a:p>
        </p:txBody>
      </p:sp>
      <p:sp>
        <p:nvSpPr>
          <p:cNvPr id="27" name="TextBox 26">
            <a:extLst>
              <a:ext uri="{FF2B5EF4-FFF2-40B4-BE49-F238E27FC236}">
                <a16:creationId xmlns:a16="http://schemas.microsoft.com/office/drawing/2014/main" id="{768C8102-0BDB-8BD6-E475-4F75D5F52D0F}"/>
              </a:ext>
            </a:extLst>
          </p:cNvPr>
          <p:cNvSpPr txBox="1"/>
          <p:nvPr/>
        </p:nvSpPr>
        <p:spPr>
          <a:xfrm>
            <a:off x="9167893" y="2684288"/>
            <a:ext cx="2196565" cy="400110"/>
          </a:xfrm>
          <a:prstGeom prst="rect">
            <a:avLst/>
          </a:prstGeom>
          <a:noFill/>
        </p:spPr>
        <p:txBody>
          <a:bodyPr wrap="square" rtlCol="0">
            <a:spAutoFit/>
          </a:bodyPr>
          <a:lstStyle/>
          <a:p>
            <a:pPr algn="ctr"/>
            <a:r>
              <a:rPr lang="en-US" sz="2000" dirty="0">
                <a:solidFill>
                  <a:schemeClr val="bg1"/>
                </a:solidFill>
                <a:latin typeface="Play" panose="020B0604020202020204" charset="0"/>
              </a:rPr>
              <a:t>Game Play</a:t>
            </a:r>
            <a:endParaRPr lang="en-ID" sz="2000" dirty="0">
              <a:solidFill>
                <a:schemeClr val="bg1"/>
              </a:solidFill>
              <a:latin typeface="Play" panose="020B0604020202020204" charset="0"/>
            </a:endParaRPr>
          </a:p>
        </p:txBody>
      </p:sp>
      <p:sp>
        <p:nvSpPr>
          <p:cNvPr id="28" name="TextBox 27">
            <a:extLst>
              <a:ext uri="{FF2B5EF4-FFF2-40B4-BE49-F238E27FC236}">
                <a16:creationId xmlns:a16="http://schemas.microsoft.com/office/drawing/2014/main" id="{BC6DD302-2226-070D-6364-DBF9365DDF0E}"/>
              </a:ext>
            </a:extLst>
          </p:cNvPr>
          <p:cNvSpPr txBox="1"/>
          <p:nvPr/>
        </p:nvSpPr>
        <p:spPr>
          <a:xfrm>
            <a:off x="7236920" y="4171615"/>
            <a:ext cx="2196565" cy="707886"/>
          </a:xfrm>
          <a:prstGeom prst="rect">
            <a:avLst/>
          </a:prstGeom>
          <a:noFill/>
        </p:spPr>
        <p:txBody>
          <a:bodyPr wrap="square" rtlCol="0">
            <a:spAutoFit/>
          </a:bodyPr>
          <a:lstStyle/>
          <a:p>
            <a:pPr algn="ctr"/>
            <a:r>
              <a:rPr lang="en-US" sz="2000" dirty="0">
                <a:solidFill>
                  <a:schemeClr val="bg1"/>
                </a:solidFill>
                <a:latin typeface="Play" panose="020B0604020202020204" charset="0"/>
              </a:rPr>
              <a:t>Store the player’s time and score</a:t>
            </a:r>
            <a:endParaRPr lang="en-ID" sz="2000" dirty="0">
              <a:solidFill>
                <a:schemeClr val="bg1"/>
              </a:solidFill>
              <a:latin typeface="Play" panose="020B0604020202020204" charset="0"/>
            </a:endParaRPr>
          </a:p>
        </p:txBody>
      </p:sp>
      <p:sp>
        <p:nvSpPr>
          <p:cNvPr id="29" name="Freeform: Shape 28">
            <a:extLst>
              <a:ext uri="{FF2B5EF4-FFF2-40B4-BE49-F238E27FC236}">
                <a16:creationId xmlns:a16="http://schemas.microsoft.com/office/drawing/2014/main" id="{B259D6EE-28C5-07C2-6EB9-CEDC998799C6}"/>
              </a:ext>
            </a:extLst>
          </p:cNvPr>
          <p:cNvSpPr/>
          <p:nvPr/>
        </p:nvSpPr>
        <p:spPr>
          <a:xfrm>
            <a:off x="5277835" y="3063235"/>
            <a:ext cx="1754025" cy="894231"/>
          </a:xfrm>
          <a:custGeom>
            <a:avLst/>
            <a:gdLst>
              <a:gd name="connsiteX0" fmla="*/ 0 w 1689904"/>
              <a:gd name="connsiteY0" fmla="*/ 1157469 h 1157469"/>
              <a:gd name="connsiteX1" fmla="*/ 370390 w 1689904"/>
              <a:gd name="connsiteY1" fmla="*/ 370390 h 1157469"/>
              <a:gd name="connsiteX2" fmla="*/ 1273215 w 1689904"/>
              <a:gd name="connsiteY2" fmla="*/ 590309 h 1157469"/>
              <a:gd name="connsiteX3" fmla="*/ 1689904 w 1689904"/>
              <a:gd name="connsiteY3" fmla="*/ 0 h 1157469"/>
            </a:gdLst>
            <a:ahLst/>
            <a:cxnLst>
              <a:cxn ang="0">
                <a:pos x="connsiteX0" y="connsiteY0"/>
              </a:cxn>
              <a:cxn ang="0">
                <a:pos x="connsiteX1" y="connsiteY1"/>
              </a:cxn>
              <a:cxn ang="0">
                <a:pos x="connsiteX2" y="connsiteY2"/>
              </a:cxn>
              <a:cxn ang="0">
                <a:pos x="connsiteX3" y="connsiteY3"/>
              </a:cxn>
            </a:cxnLst>
            <a:rect l="l" t="t" r="r" b="b"/>
            <a:pathLst>
              <a:path w="1689904" h="1157469">
                <a:moveTo>
                  <a:pt x="0" y="1157469"/>
                </a:moveTo>
                <a:cubicBezTo>
                  <a:pt x="79094" y="811193"/>
                  <a:pt x="158188" y="464917"/>
                  <a:pt x="370390" y="370390"/>
                </a:cubicBezTo>
                <a:cubicBezTo>
                  <a:pt x="582593" y="275863"/>
                  <a:pt x="1053296" y="652041"/>
                  <a:pt x="1273215" y="590309"/>
                </a:cubicBezTo>
                <a:cubicBezTo>
                  <a:pt x="1493134" y="528577"/>
                  <a:pt x="1591519" y="264288"/>
                  <a:pt x="1689904" y="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30" name="Straight Connector 29">
            <a:extLst>
              <a:ext uri="{FF2B5EF4-FFF2-40B4-BE49-F238E27FC236}">
                <a16:creationId xmlns:a16="http://schemas.microsoft.com/office/drawing/2014/main" id="{EBA7F084-9C97-27BC-47A7-1BC11FBAD47D}"/>
              </a:ext>
            </a:extLst>
          </p:cNvPr>
          <p:cNvCxnSpPr>
            <a:cxnSpLocks/>
          </p:cNvCxnSpPr>
          <p:nvPr/>
        </p:nvCxnSpPr>
        <p:spPr>
          <a:xfrm>
            <a:off x="8121176" y="2901002"/>
            <a:ext cx="136730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75C91233-BC52-FDFA-C377-AAB9D4031B89}"/>
              </a:ext>
            </a:extLst>
          </p:cNvPr>
          <p:cNvSpPr/>
          <p:nvPr/>
        </p:nvSpPr>
        <p:spPr>
          <a:xfrm>
            <a:off x="8260080" y="3149600"/>
            <a:ext cx="1889760" cy="904240"/>
          </a:xfrm>
          <a:custGeom>
            <a:avLst/>
            <a:gdLst>
              <a:gd name="connsiteX0" fmla="*/ 2032000 w 2032000"/>
              <a:gd name="connsiteY0" fmla="*/ 0 h 904240"/>
              <a:gd name="connsiteX1" fmla="*/ 1280160 w 2032000"/>
              <a:gd name="connsiteY1" fmla="*/ 436880 h 904240"/>
              <a:gd name="connsiteX2" fmla="*/ 406400 w 2032000"/>
              <a:gd name="connsiteY2" fmla="*/ 254000 h 904240"/>
              <a:gd name="connsiteX3" fmla="*/ 0 w 2032000"/>
              <a:gd name="connsiteY3" fmla="*/ 904240 h 904240"/>
            </a:gdLst>
            <a:ahLst/>
            <a:cxnLst>
              <a:cxn ang="0">
                <a:pos x="connsiteX0" y="connsiteY0"/>
              </a:cxn>
              <a:cxn ang="0">
                <a:pos x="connsiteX1" y="connsiteY1"/>
              </a:cxn>
              <a:cxn ang="0">
                <a:pos x="connsiteX2" y="connsiteY2"/>
              </a:cxn>
              <a:cxn ang="0">
                <a:pos x="connsiteX3" y="connsiteY3"/>
              </a:cxn>
            </a:cxnLst>
            <a:rect l="l" t="t" r="r" b="b"/>
            <a:pathLst>
              <a:path w="2032000" h="904240">
                <a:moveTo>
                  <a:pt x="2032000" y="0"/>
                </a:moveTo>
                <a:cubicBezTo>
                  <a:pt x="1791546" y="197273"/>
                  <a:pt x="1551093" y="394547"/>
                  <a:pt x="1280160" y="436880"/>
                </a:cubicBezTo>
                <a:cubicBezTo>
                  <a:pt x="1009227" y="479213"/>
                  <a:pt x="619760" y="176107"/>
                  <a:pt x="406400" y="254000"/>
                </a:cubicBezTo>
                <a:cubicBezTo>
                  <a:pt x="193040" y="331893"/>
                  <a:pt x="96520" y="618066"/>
                  <a:pt x="0" y="90424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Freeform: Shape 31">
            <a:extLst>
              <a:ext uri="{FF2B5EF4-FFF2-40B4-BE49-F238E27FC236}">
                <a16:creationId xmlns:a16="http://schemas.microsoft.com/office/drawing/2014/main" id="{E4F85A7A-DF69-9DA5-14BF-11D1798A8A46}"/>
              </a:ext>
            </a:extLst>
          </p:cNvPr>
          <p:cNvSpPr/>
          <p:nvPr/>
        </p:nvSpPr>
        <p:spPr>
          <a:xfrm>
            <a:off x="7851540" y="4897120"/>
            <a:ext cx="1678540" cy="951693"/>
          </a:xfrm>
          <a:custGeom>
            <a:avLst/>
            <a:gdLst>
              <a:gd name="connsiteX0" fmla="*/ 367900 w 1678540"/>
              <a:gd name="connsiteY0" fmla="*/ 0 h 951693"/>
              <a:gd name="connsiteX1" fmla="*/ 83420 w 1678540"/>
              <a:gd name="connsiteY1" fmla="*/ 843280 h 951693"/>
              <a:gd name="connsiteX2" fmla="*/ 1678540 w 1678540"/>
              <a:gd name="connsiteY2" fmla="*/ 914400 h 951693"/>
            </a:gdLst>
            <a:ahLst/>
            <a:cxnLst>
              <a:cxn ang="0">
                <a:pos x="connsiteX0" y="connsiteY0"/>
              </a:cxn>
              <a:cxn ang="0">
                <a:pos x="connsiteX1" y="connsiteY1"/>
              </a:cxn>
              <a:cxn ang="0">
                <a:pos x="connsiteX2" y="connsiteY2"/>
              </a:cxn>
            </a:cxnLst>
            <a:rect l="l" t="t" r="r" b="b"/>
            <a:pathLst>
              <a:path w="1678540" h="951693">
                <a:moveTo>
                  <a:pt x="367900" y="0"/>
                </a:moveTo>
                <a:cubicBezTo>
                  <a:pt x="116440" y="345440"/>
                  <a:pt x="-135020" y="690880"/>
                  <a:pt x="83420" y="843280"/>
                </a:cubicBezTo>
                <a:cubicBezTo>
                  <a:pt x="301860" y="995680"/>
                  <a:pt x="990200" y="955040"/>
                  <a:pt x="1678540" y="91440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TextBox 32">
            <a:extLst>
              <a:ext uri="{FF2B5EF4-FFF2-40B4-BE49-F238E27FC236}">
                <a16:creationId xmlns:a16="http://schemas.microsoft.com/office/drawing/2014/main" id="{3F4C6CC5-3C04-A4A2-A63D-C1562BAA267B}"/>
              </a:ext>
            </a:extLst>
          </p:cNvPr>
          <p:cNvSpPr txBox="1"/>
          <p:nvPr/>
        </p:nvSpPr>
        <p:spPr>
          <a:xfrm>
            <a:off x="9559600" y="5260854"/>
            <a:ext cx="2196565" cy="1015663"/>
          </a:xfrm>
          <a:prstGeom prst="rect">
            <a:avLst/>
          </a:prstGeom>
          <a:noFill/>
        </p:spPr>
        <p:txBody>
          <a:bodyPr wrap="square" rtlCol="0">
            <a:spAutoFit/>
          </a:bodyPr>
          <a:lstStyle/>
          <a:p>
            <a:pPr algn="ctr"/>
            <a:r>
              <a:rPr lang="en-US" sz="2000" dirty="0">
                <a:solidFill>
                  <a:schemeClr val="bg1"/>
                </a:solidFill>
                <a:latin typeface="Play" panose="020B0604020202020204" charset="0"/>
              </a:rPr>
              <a:t>Display time and score after the game is finished</a:t>
            </a:r>
            <a:endParaRPr lang="en-ID" sz="2000" dirty="0">
              <a:solidFill>
                <a:schemeClr val="bg1"/>
              </a:solidFill>
              <a:latin typeface="Play" panose="020B0604020202020204" charset="0"/>
            </a:endParaRPr>
          </a:p>
        </p:txBody>
      </p:sp>
      <p:pic>
        <p:nvPicPr>
          <p:cNvPr id="34" name="Picture 33">
            <a:extLst>
              <a:ext uri="{FF2B5EF4-FFF2-40B4-BE49-F238E27FC236}">
                <a16:creationId xmlns:a16="http://schemas.microsoft.com/office/drawing/2014/main" id="{DFA71090-F940-CD00-8358-43476033F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167" y="2677342"/>
            <a:ext cx="771787" cy="771787"/>
          </a:xfrm>
          <a:prstGeom prst="rect">
            <a:avLst/>
          </a:prstGeom>
        </p:spPr>
      </p:pic>
      <p:pic>
        <p:nvPicPr>
          <p:cNvPr id="35" name="Picture 34">
            <a:extLst>
              <a:ext uri="{FF2B5EF4-FFF2-40B4-BE49-F238E27FC236}">
                <a16:creationId xmlns:a16="http://schemas.microsoft.com/office/drawing/2014/main" id="{A9504267-0054-68F9-9627-57F297042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3149" y="2031763"/>
            <a:ext cx="840171" cy="840171"/>
          </a:xfrm>
          <a:prstGeom prst="rect">
            <a:avLst/>
          </a:prstGeom>
        </p:spPr>
      </p:pic>
      <p:pic>
        <p:nvPicPr>
          <p:cNvPr id="36" name="Picture 35">
            <a:extLst>
              <a:ext uri="{FF2B5EF4-FFF2-40B4-BE49-F238E27FC236}">
                <a16:creationId xmlns:a16="http://schemas.microsoft.com/office/drawing/2014/main" id="{CBD26C8E-D2CF-651E-303A-EADA0F4DD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803" y="3772457"/>
            <a:ext cx="1188374" cy="1188374"/>
          </a:xfrm>
          <a:prstGeom prst="rect">
            <a:avLst/>
          </a:prstGeom>
        </p:spPr>
      </p:pic>
      <p:pic>
        <p:nvPicPr>
          <p:cNvPr id="19" name="Graphic 18">
            <a:extLst>
              <a:ext uri="{FF2B5EF4-FFF2-40B4-BE49-F238E27FC236}">
                <a16:creationId xmlns:a16="http://schemas.microsoft.com/office/drawing/2014/main" id="{14D7F368-1E6F-E2CF-70BE-2C0EA4631B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0"/>
            <a:ext cx="12192000" cy="6858000"/>
          </a:xfrm>
          <a:prstGeom prst="rect">
            <a:avLst/>
          </a:prstGeom>
        </p:spPr>
      </p:pic>
      <p:sp>
        <p:nvSpPr>
          <p:cNvPr id="14" name="Google Shape;124;p18">
            <a:extLst>
              <a:ext uri="{FF2B5EF4-FFF2-40B4-BE49-F238E27FC236}">
                <a16:creationId xmlns:a16="http://schemas.microsoft.com/office/drawing/2014/main" id="{D6AA5095-2A1C-0837-1F27-8922BC78CFE1}"/>
              </a:ext>
            </a:extLst>
          </p:cNvPr>
          <p:cNvSpPr txBox="1">
            <a:spLocks/>
          </p:cNvSpPr>
          <p:nvPr/>
        </p:nvSpPr>
        <p:spPr>
          <a:xfrm>
            <a:off x="1014842" y="2142802"/>
            <a:ext cx="10215410" cy="817620"/>
          </a:xfrm>
          <a:prstGeom prst="rect">
            <a:avLst/>
          </a:prstGeom>
          <a:noFill/>
          <a:ln>
            <a:noFill/>
          </a:ln>
        </p:spPr>
        <p:txBody>
          <a:bodyPr spcFirstLastPara="1" vert="horz" wrap="square" lIns="91425" tIns="45700" rIns="91425" bIns="45700" rtlCol="0" anchor="b"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sz="4800" dirty="0">
                <a:solidFill>
                  <a:srgbClr val="FFFF00"/>
                </a:solidFill>
                <a:latin typeface="BR Cobane Medium" panose="00000600000000000000" pitchFamily="50" charset="0"/>
                <a:ea typeface="Arial"/>
                <a:cs typeface="Arial"/>
                <a:sym typeface="Arial"/>
              </a:rPr>
              <a:t>Program Language Implementation</a:t>
            </a:r>
          </a:p>
        </p:txBody>
      </p:sp>
      <p:sp>
        <p:nvSpPr>
          <p:cNvPr id="15" name="Google Shape;125;p18">
            <a:extLst>
              <a:ext uri="{FF2B5EF4-FFF2-40B4-BE49-F238E27FC236}">
                <a16:creationId xmlns:a16="http://schemas.microsoft.com/office/drawing/2014/main" id="{90DA5933-B977-B2FA-EA60-94F48F2697AD}"/>
              </a:ext>
            </a:extLst>
          </p:cNvPr>
          <p:cNvSpPr txBox="1">
            <a:spLocks/>
          </p:cNvSpPr>
          <p:nvPr/>
        </p:nvSpPr>
        <p:spPr>
          <a:xfrm>
            <a:off x="1420292" y="2986082"/>
            <a:ext cx="8814900" cy="3290435"/>
          </a:xfrm>
          <a:prstGeom prst="rect">
            <a:avLst/>
          </a:prstGeom>
          <a:noFill/>
          <a:ln>
            <a:noFill/>
          </a:ln>
        </p:spPr>
        <p:txBody>
          <a:bodyPr spcFirstLastPara="1" vert="horz" wrap="square" lIns="91425" tIns="45700" rIns="91425" bIns="45700" rtlCol="0" anchor="t" anchorCtr="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indent="-182880" algn="l">
              <a:lnSpc>
                <a:spcPct val="95000"/>
              </a:lnSpc>
              <a:spcBef>
                <a:spcPts val="0"/>
              </a:spcBef>
              <a:buSzPts val="1920"/>
              <a:buFont typeface="Arial" panose="020B0604020202020204" pitchFamily="34" charset="0"/>
              <a:buChar char="•"/>
            </a:pPr>
            <a:r>
              <a:rPr lang="en-US" dirty="0">
                <a:solidFill>
                  <a:schemeClr val="bg1"/>
                </a:solidFill>
                <a:latin typeface="BR Cobane Medium" panose="00000600000000000000" pitchFamily="50" charset="0"/>
                <a:ea typeface="Play"/>
                <a:cs typeface="Play"/>
                <a:sym typeface="Play"/>
              </a:rPr>
              <a:t>For our website we are implementing basic web program language which includes HTML and CSS for the website structure, then JavaScript for the server side programming. </a:t>
            </a:r>
          </a:p>
          <a:p>
            <a:pPr marL="182880" indent="-182880" algn="l">
              <a:lnSpc>
                <a:spcPct val="95000"/>
              </a:lnSpc>
              <a:spcBef>
                <a:spcPts val="0"/>
              </a:spcBef>
              <a:buSzPts val="1920"/>
              <a:buFont typeface="Arial" panose="020B0604020202020204" pitchFamily="34" charset="0"/>
              <a:buChar char="•"/>
            </a:pPr>
            <a:endParaRPr lang="en-US" dirty="0">
              <a:solidFill>
                <a:schemeClr val="bg1"/>
              </a:solidFill>
              <a:latin typeface="BR Cobane Medium" panose="00000600000000000000" pitchFamily="50" charset="0"/>
              <a:ea typeface="Play"/>
              <a:cs typeface="Play"/>
              <a:sym typeface="Play"/>
            </a:endParaRPr>
          </a:p>
          <a:p>
            <a:pPr marL="182880" indent="-182880" algn="l">
              <a:lnSpc>
                <a:spcPct val="95000"/>
              </a:lnSpc>
              <a:spcBef>
                <a:spcPts val="0"/>
              </a:spcBef>
              <a:buSzPts val="1920"/>
              <a:buFont typeface="Arial" panose="020B0604020202020204" pitchFamily="34" charset="0"/>
              <a:buChar char="•"/>
            </a:pPr>
            <a:r>
              <a:rPr lang="en-US" dirty="0">
                <a:solidFill>
                  <a:schemeClr val="bg1"/>
                </a:solidFill>
                <a:latin typeface="BR Cobane Medium" panose="00000600000000000000" pitchFamily="50" charset="0"/>
                <a:ea typeface="Play"/>
                <a:cs typeface="Play"/>
                <a:sym typeface="Play"/>
              </a:rPr>
              <a:t>We also use jQuery and </a:t>
            </a:r>
            <a:r>
              <a:rPr lang="en-US" dirty="0" err="1">
                <a:solidFill>
                  <a:schemeClr val="bg1"/>
                </a:solidFill>
                <a:latin typeface="BR Cobane Medium" panose="00000600000000000000" pitchFamily="50" charset="0"/>
                <a:ea typeface="Play"/>
                <a:cs typeface="Play"/>
                <a:sym typeface="Play"/>
              </a:rPr>
              <a:t>css</a:t>
            </a:r>
            <a:r>
              <a:rPr lang="en-US" dirty="0">
                <a:solidFill>
                  <a:schemeClr val="bg1"/>
                </a:solidFill>
                <a:latin typeface="BR Cobane Medium" panose="00000600000000000000" pitchFamily="50" charset="0"/>
                <a:ea typeface="Play"/>
                <a:cs typeface="Play"/>
                <a:sym typeface="Play"/>
              </a:rPr>
              <a:t> doodle library for simple animation features that makes the website more attractive.</a:t>
            </a:r>
          </a:p>
          <a:p>
            <a:pPr marL="182880" indent="-182880" algn="l">
              <a:lnSpc>
                <a:spcPct val="95000"/>
              </a:lnSpc>
              <a:spcBef>
                <a:spcPts val="0"/>
              </a:spcBef>
              <a:buSzPts val="1920"/>
              <a:buFont typeface="Arial" panose="020B0604020202020204" pitchFamily="34" charset="0"/>
              <a:buChar char="•"/>
            </a:pPr>
            <a:endParaRPr lang="en-US" dirty="0">
              <a:solidFill>
                <a:schemeClr val="bg1"/>
              </a:solidFill>
              <a:latin typeface="BR Cobane Medium" panose="00000600000000000000" pitchFamily="50" charset="0"/>
              <a:ea typeface="Play"/>
              <a:cs typeface="Play"/>
              <a:sym typeface="Play"/>
            </a:endParaRPr>
          </a:p>
          <a:p>
            <a:pPr marL="182880" indent="-182880" algn="l">
              <a:lnSpc>
                <a:spcPct val="95000"/>
              </a:lnSpc>
              <a:spcBef>
                <a:spcPts val="0"/>
              </a:spcBef>
              <a:buSzPts val="1920"/>
              <a:buFont typeface="Arial" panose="020B0604020202020204" pitchFamily="34" charset="0"/>
              <a:buChar char="•"/>
            </a:pPr>
            <a:r>
              <a:rPr lang="en-US" dirty="0">
                <a:solidFill>
                  <a:schemeClr val="bg1"/>
                </a:solidFill>
                <a:latin typeface="BR Cobane Medium" panose="00000600000000000000" pitchFamily="50" charset="0"/>
                <a:ea typeface="Play"/>
                <a:cs typeface="Play"/>
                <a:sym typeface="Play"/>
              </a:rPr>
              <a:t>We also use the local storage to save the user data a </a:t>
            </a:r>
            <a:r>
              <a:rPr lang="en-US" dirty="0" err="1">
                <a:solidFill>
                  <a:schemeClr val="bg1"/>
                </a:solidFill>
                <a:latin typeface="BR Cobane Medium" panose="00000600000000000000" pitchFamily="50" charset="0"/>
                <a:ea typeface="Play"/>
                <a:cs typeface="Play"/>
                <a:sym typeface="Play"/>
              </a:rPr>
              <a:t>json</a:t>
            </a:r>
            <a:r>
              <a:rPr lang="en-US" dirty="0">
                <a:solidFill>
                  <a:schemeClr val="bg1"/>
                </a:solidFill>
                <a:latin typeface="BR Cobane Medium" panose="00000600000000000000" pitchFamily="50" charset="0"/>
                <a:ea typeface="Play"/>
                <a:cs typeface="Play"/>
                <a:sym typeface="Play"/>
              </a:rPr>
              <a:t> files, so we are relying on client side communication to send and retrieve data.</a:t>
            </a:r>
          </a:p>
        </p:txBody>
      </p:sp>
      <p:pic>
        <p:nvPicPr>
          <p:cNvPr id="9" name="Picture 8">
            <a:extLst>
              <a:ext uri="{FF2B5EF4-FFF2-40B4-BE49-F238E27FC236}">
                <a16:creationId xmlns:a16="http://schemas.microsoft.com/office/drawing/2014/main" id="{A2F0ABFE-604E-E0D6-E5CA-75315DB5AB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4998" y="1294744"/>
            <a:ext cx="3855052" cy="909434"/>
          </a:xfrm>
          <a:prstGeom prst="rect">
            <a:avLst/>
          </a:prstGeom>
        </p:spPr>
      </p:pic>
      <p:pic>
        <p:nvPicPr>
          <p:cNvPr id="13" name="Picture 12">
            <a:extLst>
              <a:ext uri="{FF2B5EF4-FFF2-40B4-BE49-F238E27FC236}">
                <a16:creationId xmlns:a16="http://schemas.microsoft.com/office/drawing/2014/main" id="{F1FCDDCB-9853-FF22-4BC4-61F09C9CF0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15842" y="326037"/>
            <a:ext cx="5021271" cy="1255318"/>
          </a:xfrm>
          <a:prstGeom prst="rect">
            <a:avLst/>
          </a:prstGeom>
        </p:spPr>
      </p:pic>
      <p:sp>
        <p:nvSpPr>
          <p:cNvPr id="4" name="Google Shape;132;p19">
            <a:extLst>
              <a:ext uri="{FF2B5EF4-FFF2-40B4-BE49-F238E27FC236}">
                <a16:creationId xmlns:a16="http://schemas.microsoft.com/office/drawing/2014/main" id="{A8299CA7-6C1A-9ECD-A56D-1D12A0525FB6}"/>
              </a:ext>
            </a:extLst>
          </p:cNvPr>
          <p:cNvSpPr txBox="1">
            <a:spLocks/>
          </p:cNvSpPr>
          <p:nvPr/>
        </p:nvSpPr>
        <p:spPr>
          <a:xfrm>
            <a:off x="-11039998" y="1045442"/>
            <a:ext cx="10515600" cy="1325700"/>
          </a:xfrm>
          <a:prstGeom prst="rect">
            <a:avLst/>
          </a:prstGeom>
          <a:noFill/>
          <a:ln>
            <a:noFill/>
          </a:ln>
        </p:spPr>
        <p:txBody>
          <a:bodyPr spcFirstLastPara="1" vert="horz" wrap="square" lIns="91425" tIns="45700" rIns="91425" bIns="45700" rtlCol="0" anchor="b" anchorCtr="0">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dirty="0">
                <a:solidFill>
                  <a:srgbClr val="FFFF00"/>
                </a:solidFill>
                <a:latin typeface="Arial"/>
                <a:ea typeface="Arial"/>
                <a:cs typeface="Arial"/>
                <a:sym typeface="Arial"/>
              </a:rPr>
              <a:t>Our Website Project in General</a:t>
            </a:r>
          </a:p>
        </p:txBody>
      </p:sp>
      <p:sp>
        <p:nvSpPr>
          <p:cNvPr id="7" name="Google Shape;133;p19">
            <a:extLst>
              <a:ext uri="{FF2B5EF4-FFF2-40B4-BE49-F238E27FC236}">
                <a16:creationId xmlns:a16="http://schemas.microsoft.com/office/drawing/2014/main" id="{1DAE9152-F3C9-C197-DA75-351533FE0915}"/>
              </a:ext>
            </a:extLst>
          </p:cNvPr>
          <p:cNvSpPr txBox="1">
            <a:spLocks/>
          </p:cNvSpPr>
          <p:nvPr/>
        </p:nvSpPr>
        <p:spPr>
          <a:xfrm>
            <a:off x="-10634558" y="2396795"/>
            <a:ext cx="8814900" cy="31920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indent="-182880" algn="l">
              <a:lnSpc>
                <a:spcPct val="95000"/>
              </a:lnSpc>
              <a:spcBef>
                <a:spcPts val="1600"/>
              </a:spcBef>
              <a:buSzPts val="1920"/>
              <a:buFont typeface="Arial" panose="020B0604020202020204" pitchFamily="34" charset="0"/>
              <a:buChar char="•"/>
            </a:pPr>
            <a:r>
              <a:rPr lang="en-US" dirty="0">
                <a:solidFill>
                  <a:schemeClr val="bg1"/>
                </a:solidFill>
                <a:latin typeface="Play"/>
                <a:ea typeface="Play"/>
                <a:cs typeface="Play"/>
                <a:sym typeface="Play"/>
              </a:rPr>
              <a:t>For the big part we will stick to the idea of implementing the original game itself. But we will try to introduce a new type of </a:t>
            </a:r>
            <a:r>
              <a:rPr lang="en-US" dirty="0" err="1">
                <a:solidFill>
                  <a:schemeClr val="bg1"/>
                </a:solidFill>
                <a:latin typeface="Play"/>
                <a:ea typeface="Play"/>
                <a:cs typeface="Play"/>
                <a:sym typeface="Play"/>
              </a:rPr>
              <a:t>gamemodes</a:t>
            </a:r>
            <a:r>
              <a:rPr lang="en-US" dirty="0">
                <a:solidFill>
                  <a:schemeClr val="bg1"/>
                </a:solidFill>
                <a:latin typeface="Play"/>
                <a:ea typeface="Play"/>
                <a:cs typeface="Play"/>
                <a:sym typeface="Play"/>
              </a:rPr>
              <a:t>, so that the gameplay can be more fun. </a:t>
            </a:r>
          </a:p>
          <a:p>
            <a:pPr marL="182880" indent="-213359" algn="l">
              <a:lnSpc>
                <a:spcPct val="95000"/>
              </a:lnSpc>
              <a:spcBef>
                <a:spcPts val="1600"/>
              </a:spcBef>
              <a:buSzPts val="2400"/>
              <a:buFont typeface="Play"/>
              <a:buChar char="•"/>
            </a:pPr>
            <a:r>
              <a:rPr lang="en-US" dirty="0">
                <a:solidFill>
                  <a:schemeClr val="bg1"/>
                </a:solidFill>
                <a:latin typeface="Play"/>
                <a:ea typeface="Play"/>
                <a:cs typeface="Play"/>
                <a:sym typeface="Play"/>
              </a:rPr>
              <a:t>Most people play sudoku on a paper, but hopeful by making it online on a website based game, we can bring an easier access for people to play sudoku anywhere.</a:t>
            </a:r>
          </a:p>
        </p:txBody>
      </p:sp>
      <p:pic>
        <p:nvPicPr>
          <p:cNvPr id="12" name="Google Shape;134;p19">
            <a:extLst>
              <a:ext uri="{FF2B5EF4-FFF2-40B4-BE49-F238E27FC236}">
                <a16:creationId xmlns:a16="http://schemas.microsoft.com/office/drawing/2014/main" id="{23D28BB2-9727-1C03-CC84-006EAB3983F4}"/>
              </a:ext>
            </a:extLst>
          </p:cNvPr>
          <p:cNvPicPr preferRelativeResize="0"/>
          <p:nvPr/>
        </p:nvPicPr>
        <p:blipFill>
          <a:blip r:embed="rId9">
            <a:alphaModFix/>
          </a:blip>
          <a:stretch>
            <a:fillRect/>
          </a:stretch>
        </p:blipFill>
        <p:spPr>
          <a:xfrm>
            <a:off x="10347034" y="5006041"/>
            <a:ext cx="1409825" cy="1409825"/>
          </a:xfrm>
          <a:prstGeom prst="rect">
            <a:avLst/>
          </a:prstGeom>
          <a:noFill/>
          <a:ln>
            <a:noFill/>
          </a:ln>
        </p:spPr>
      </p:pic>
      <p:pic>
        <p:nvPicPr>
          <p:cNvPr id="2" name="Google Shape;127;p18">
            <a:extLst>
              <a:ext uri="{FF2B5EF4-FFF2-40B4-BE49-F238E27FC236}">
                <a16:creationId xmlns:a16="http://schemas.microsoft.com/office/drawing/2014/main" id="{98658643-5BD2-A260-F7A8-9C2CAE4FF07F}"/>
              </a:ext>
            </a:extLst>
          </p:cNvPr>
          <p:cNvPicPr preferRelativeResize="0"/>
          <p:nvPr/>
        </p:nvPicPr>
        <p:blipFill>
          <a:blip r:embed="rId10">
            <a:alphaModFix/>
          </a:blip>
          <a:stretch>
            <a:fillRect/>
          </a:stretch>
        </p:blipFill>
        <p:spPr>
          <a:xfrm>
            <a:off x="1070941" y="1033077"/>
            <a:ext cx="1754025" cy="1061991"/>
          </a:xfrm>
          <a:prstGeom prst="rect">
            <a:avLst/>
          </a:prstGeom>
          <a:noFill/>
          <a:ln>
            <a:noFill/>
          </a:ln>
        </p:spPr>
      </p:pic>
    </p:spTree>
    <p:extLst>
      <p:ext uri="{BB962C8B-B14F-4D97-AF65-F5344CB8AC3E}">
        <p14:creationId xmlns:p14="http://schemas.microsoft.com/office/powerpoint/2010/main" val="4282845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C07DB841-739B-567A-F2B9-A465E4559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A2BD2DE9-F069-5B20-7025-07841F598955}"/>
              </a:ext>
            </a:extLst>
          </p:cNvPr>
          <p:cNvSpPr/>
          <p:nvPr/>
        </p:nvSpPr>
        <p:spPr>
          <a:xfrm>
            <a:off x="1509623" y="1207698"/>
            <a:ext cx="4339087" cy="4804913"/>
          </a:xfrm>
          <a:prstGeom prst="roundRect">
            <a:avLst/>
          </a:prstGeom>
          <a:solidFill>
            <a:srgbClr val="CA9F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Rounded Corners 4">
            <a:extLst>
              <a:ext uri="{FF2B5EF4-FFF2-40B4-BE49-F238E27FC236}">
                <a16:creationId xmlns:a16="http://schemas.microsoft.com/office/drawing/2014/main" id="{3A6C3B7C-51AB-239A-449E-4D99AAA7295C}"/>
              </a:ext>
            </a:extLst>
          </p:cNvPr>
          <p:cNvSpPr/>
          <p:nvPr/>
        </p:nvSpPr>
        <p:spPr>
          <a:xfrm>
            <a:off x="1509621" y="1207698"/>
            <a:ext cx="4339087" cy="113868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Google Shape;125;p18">
            <a:extLst>
              <a:ext uri="{FF2B5EF4-FFF2-40B4-BE49-F238E27FC236}">
                <a16:creationId xmlns:a16="http://schemas.microsoft.com/office/drawing/2014/main" id="{7C47DE19-A42C-D9DA-FC56-94FE9665BC7C}"/>
              </a:ext>
            </a:extLst>
          </p:cNvPr>
          <p:cNvSpPr txBox="1">
            <a:spLocks/>
          </p:cNvSpPr>
          <p:nvPr/>
        </p:nvSpPr>
        <p:spPr>
          <a:xfrm>
            <a:off x="1759692" y="2399488"/>
            <a:ext cx="3838946" cy="3290435"/>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lnSpc>
                <a:spcPct val="95000"/>
              </a:lnSpc>
              <a:spcBef>
                <a:spcPts val="0"/>
              </a:spcBef>
              <a:buSzPts val="1920"/>
              <a:buFont typeface="Arial" panose="020B0604020202020204" pitchFamily="34" charset="0"/>
              <a:buChar char="•"/>
            </a:pPr>
            <a:r>
              <a:rPr lang="en-US" sz="2800" dirty="0">
                <a:solidFill>
                  <a:schemeClr val="bg1"/>
                </a:solidFill>
                <a:latin typeface="BR Cobane Medium" panose="00000600000000000000" pitchFamily="50" charset="0"/>
                <a:ea typeface="Play"/>
                <a:cs typeface="Play"/>
                <a:sym typeface="Play"/>
              </a:rPr>
              <a:t>Web UI Designs</a:t>
            </a:r>
          </a:p>
          <a:p>
            <a:pPr marL="571500" indent="-571500" algn="l">
              <a:lnSpc>
                <a:spcPct val="95000"/>
              </a:lnSpc>
              <a:spcBef>
                <a:spcPts val="0"/>
              </a:spcBef>
              <a:buSzPts val="1920"/>
              <a:buFont typeface="Arial" panose="020B0604020202020204" pitchFamily="34" charset="0"/>
              <a:buChar char="•"/>
            </a:pPr>
            <a:r>
              <a:rPr lang="en-US" sz="2800" dirty="0">
                <a:solidFill>
                  <a:schemeClr val="bg1"/>
                </a:solidFill>
                <a:latin typeface="BR Cobane Medium" panose="00000600000000000000" pitchFamily="50" charset="0"/>
                <a:ea typeface="Play"/>
                <a:cs typeface="Play"/>
                <a:sym typeface="Play"/>
              </a:rPr>
              <a:t>Web Structure</a:t>
            </a:r>
          </a:p>
          <a:p>
            <a:pPr marL="571500" indent="-571500" algn="l">
              <a:lnSpc>
                <a:spcPct val="95000"/>
              </a:lnSpc>
              <a:spcBef>
                <a:spcPts val="0"/>
              </a:spcBef>
              <a:buSzPts val="1920"/>
              <a:buFont typeface="Arial" panose="020B0604020202020204" pitchFamily="34" charset="0"/>
              <a:buChar char="•"/>
            </a:pPr>
            <a:r>
              <a:rPr lang="en-US" sz="2800" dirty="0">
                <a:solidFill>
                  <a:schemeClr val="bg1"/>
                </a:solidFill>
                <a:latin typeface="BR Cobane Medium" panose="00000600000000000000" pitchFamily="50" charset="0"/>
                <a:ea typeface="Play"/>
                <a:cs typeface="Play"/>
                <a:sym typeface="Play"/>
              </a:rPr>
              <a:t>Game mode Section page</a:t>
            </a:r>
          </a:p>
          <a:p>
            <a:pPr marL="457200" indent="-457200" algn="l">
              <a:lnSpc>
                <a:spcPct val="95000"/>
              </a:lnSpc>
              <a:spcBef>
                <a:spcPts val="0"/>
              </a:spcBef>
              <a:buSzPts val="1920"/>
              <a:buFont typeface="Arial" panose="020B0604020202020204" pitchFamily="34" charset="0"/>
              <a:buChar char="•"/>
            </a:pPr>
            <a:r>
              <a:rPr lang="en-US" sz="2800" dirty="0">
                <a:solidFill>
                  <a:schemeClr val="bg1"/>
                </a:solidFill>
                <a:latin typeface="BR Cobane Medium" panose="00000600000000000000" pitchFamily="50" charset="0"/>
                <a:ea typeface="Play"/>
                <a:cs typeface="Play"/>
                <a:sym typeface="Play"/>
              </a:rPr>
              <a:t> Power Points</a:t>
            </a:r>
          </a:p>
          <a:p>
            <a:pPr marL="457200" indent="-457200" algn="l">
              <a:lnSpc>
                <a:spcPct val="95000"/>
              </a:lnSpc>
              <a:spcBef>
                <a:spcPts val="0"/>
              </a:spcBef>
              <a:buSzPts val="1920"/>
              <a:buFont typeface="Arial" panose="020B0604020202020204" pitchFamily="34" charset="0"/>
              <a:buChar char="•"/>
            </a:pPr>
            <a:endParaRPr lang="en-US" sz="2800" dirty="0">
              <a:solidFill>
                <a:schemeClr val="bg1"/>
              </a:solidFill>
              <a:latin typeface="BR Cobane Medium" panose="00000600000000000000" pitchFamily="50" charset="0"/>
              <a:ea typeface="Play"/>
              <a:cs typeface="Play"/>
              <a:sym typeface="Play"/>
            </a:endParaRPr>
          </a:p>
        </p:txBody>
      </p:sp>
      <p:sp>
        <p:nvSpPr>
          <p:cNvPr id="7" name="TextBox 6">
            <a:extLst>
              <a:ext uri="{FF2B5EF4-FFF2-40B4-BE49-F238E27FC236}">
                <a16:creationId xmlns:a16="http://schemas.microsoft.com/office/drawing/2014/main" id="{38005FB2-73C6-D6BF-FB49-D9B6AF72C469}"/>
              </a:ext>
            </a:extLst>
          </p:cNvPr>
          <p:cNvSpPr txBox="1"/>
          <p:nvPr/>
        </p:nvSpPr>
        <p:spPr>
          <a:xfrm>
            <a:off x="1664708" y="1386318"/>
            <a:ext cx="4129896" cy="769441"/>
          </a:xfrm>
          <a:prstGeom prst="rect">
            <a:avLst/>
          </a:prstGeom>
          <a:noFill/>
        </p:spPr>
        <p:txBody>
          <a:bodyPr wrap="square">
            <a:spAutoFit/>
          </a:bodyPr>
          <a:lstStyle/>
          <a:p>
            <a:r>
              <a:rPr lang="zh-CN" altLang="en-US" sz="4400" dirty="0">
                <a:solidFill>
                  <a:srgbClr val="CA9FE5"/>
                </a:solidFill>
                <a:latin typeface="BR Cobane Medium" panose="00000600000000000000" pitchFamily="50" charset="0"/>
                <a:ea typeface="DFKai-SB"/>
                <a:cs typeface="DFKai-SB"/>
                <a:sym typeface="DFKai-SB"/>
              </a:rPr>
              <a:t>鄭有昇</a:t>
            </a:r>
            <a:r>
              <a:rPr lang="en-US" altLang="zh-CN" sz="4400" dirty="0">
                <a:solidFill>
                  <a:srgbClr val="CA9FE5"/>
                </a:solidFill>
                <a:latin typeface="BR Cobane Medium" panose="00000600000000000000" pitchFamily="50" charset="0"/>
                <a:ea typeface="DFKai-SB"/>
                <a:cs typeface="DFKai-SB"/>
                <a:sym typeface="DFKai-SB"/>
              </a:rPr>
              <a:t>(Freddy)</a:t>
            </a:r>
            <a:endParaRPr lang="en-ID" sz="4400" dirty="0">
              <a:solidFill>
                <a:srgbClr val="CA9FE5"/>
              </a:solidFill>
            </a:endParaRPr>
          </a:p>
        </p:txBody>
      </p:sp>
      <p:sp>
        <p:nvSpPr>
          <p:cNvPr id="8" name="Rectangle: Rounded Corners 7">
            <a:extLst>
              <a:ext uri="{FF2B5EF4-FFF2-40B4-BE49-F238E27FC236}">
                <a16:creationId xmlns:a16="http://schemas.microsoft.com/office/drawing/2014/main" id="{61C4A2A2-AC0F-C2C8-9086-E3515D7225A0}"/>
              </a:ext>
            </a:extLst>
          </p:cNvPr>
          <p:cNvSpPr/>
          <p:nvPr/>
        </p:nvSpPr>
        <p:spPr>
          <a:xfrm>
            <a:off x="6314347" y="1207698"/>
            <a:ext cx="4339087" cy="4804913"/>
          </a:xfrm>
          <a:prstGeom prst="roundRect">
            <a:avLst/>
          </a:prstGeom>
          <a:solidFill>
            <a:srgbClr val="CA9F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Google Shape;125;p18">
            <a:extLst>
              <a:ext uri="{FF2B5EF4-FFF2-40B4-BE49-F238E27FC236}">
                <a16:creationId xmlns:a16="http://schemas.microsoft.com/office/drawing/2014/main" id="{57BF2C08-1001-4D7D-E50C-D71EA59AA235}"/>
              </a:ext>
            </a:extLst>
          </p:cNvPr>
          <p:cNvSpPr txBox="1">
            <a:spLocks/>
          </p:cNvSpPr>
          <p:nvPr/>
        </p:nvSpPr>
        <p:spPr>
          <a:xfrm>
            <a:off x="6564416" y="2399488"/>
            <a:ext cx="3838946" cy="3290435"/>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lnSpc>
                <a:spcPct val="95000"/>
              </a:lnSpc>
              <a:spcBef>
                <a:spcPts val="0"/>
              </a:spcBef>
              <a:buSzPts val="1920"/>
              <a:buFont typeface="Arial" panose="020B0604020202020204" pitchFamily="34" charset="0"/>
              <a:buChar char="•"/>
            </a:pPr>
            <a:r>
              <a:rPr lang="en-US" sz="2800" dirty="0">
                <a:solidFill>
                  <a:schemeClr val="bg1"/>
                </a:solidFill>
                <a:latin typeface="BR Cobane Medium" panose="00000600000000000000" pitchFamily="50" charset="0"/>
                <a:ea typeface="Play"/>
                <a:cs typeface="Play"/>
                <a:sym typeface="Play"/>
              </a:rPr>
              <a:t>Web UI Designs</a:t>
            </a:r>
          </a:p>
          <a:p>
            <a:pPr marL="571500" indent="-571500" algn="l">
              <a:lnSpc>
                <a:spcPct val="95000"/>
              </a:lnSpc>
              <a:spcBef>
                <a:spcPts val="0"/>
              </a:spcBef>
              <a:buSzPts val="1920"/>
              <a:buFont typeface="Arial" panose="020B0604020202020204" pitchFamily="34" charset="0"/>
              <a:buChar char="•"/>
            </a:pPr>
            <a:r>
              <a:rPr lang="en-US" sz="2800" dirty="0">
                <a:solidFill>
                  <a:schemeClr val="bg1"/>
                </a:solidFill>
                <a:latin typeface="BR Cobane Medium" panose="00000600000000000000" pitchFamily="50" charset="0"/>
                <a:ea typeface="Play"/>
                <a:cs typeface="Play"/>
                <a:sym typeface="Play"/>
              </a:rPr>
              <a:t>jQuery and CSS animations</a:t>
            </a:r>
          </a:p>
          <a:p>
            <a:pPr marL="571500" indent="-571500" algn="l">
              <a:lnSpc>
                <a:spcPct val="95000"/>
              </a:lnSpc>
              <a:spcBef>
                <a:spcPts val="0"/>
              </a:spcBef>
              <a:buSzPts val="1920"/>
              <a:buFont typeface="Arial" panose="020B0604020202020204" pitchFamily="34" charset="0"/>
              <a:buChar char="•"/>
            </a:pPr>
            <a:r>
              <a:rPr lang="en-US" sz="2800" dirty="0">
                <a:solidFill>
                  <a:schemeClr val="bg1"/>
                </a:solidFill>
                <a:latin typeface="BR Cobane Medium" panose="00000600000000000000" pitchFamily="50" charset="0"/>
                <a:ea typeface="Play"/>
                <a:cs typeface="Play"/>
                <a:sym typeface="Play"/>
              </a:rPr>
              <a:t>Assets</a:t>
            </a:r>
          </a:p>
          <a:p>
            <a:pPr marL="571500" indent="-571500" algn="l">
              <a:lnSpc>
                <a:spcPct val="95000"/>
              </a:lnSpc>
              <a:spcBef>
                <a:spcPts val="0"/>
              </a:spcBef>
              <a:buSzPts val="1920"/>
              <a:buFont typeface="Arial" panose="020B0604020202020204" pitchFamily="34" charset="0"/>
              <a:buChar char="•"/>
            </a:pPr>
            <a:r>
              <a:rPr lang="en-US" sz="2800" dirty="0">
                <a:solidFill>
                  <a:schemeClr val="bg1"/>
                </a:solidFill>
                <a:latin typeface="BR Cobane Medium" panose="00000600000000000000" pitchFamily="50" charset="0"/>
                <a:ea typeface="Play"/>
                <a:cs typeface="Play"/>
                <a:sym typeface="Play"/>
              </a:rPr>
              <a:t>Web functionality</a:t>
            </a:r>
          </a:p>
          <a:p>
            <a:pPr marL="571500" indent="-571500" algn="l">
              <a:lnSpc>
                <a:spcPct val="95000"/>
              </a:lnSpc>
              <a:spcBef>
                <a:spcPts val="0"/>
              </a:spcBef>
              <a:buSzPts val="1920"/>
              <a:buFont typeface="Arial" panose="020B0604020202020204" pitchFamily="34" charset="0"/>
              <a:buChar char="•"/>
            </a:pPr>
            <a:r>
              <a:rPr lang="en-US" sz="2800" dirty="0">
                <a:solidFill>
                  <a:schemeClr val="bg1"/>
                </a:solidFill>
                <a:latin typeface="BR Cobane Medium" panose="00000600000000000000" pitchFamily="50" charset="0"/>
                <a:ea typeface="Play"/>
                <a:cs typeface="Play"/>
                <a:sym typeface="Play"/>
              </a:rPr>
              <a:t>Home, Help, &amp; Game selection page</a:t>
            </a:r>
          </a:p>
          <a:p>
            <a:pPr marL="571500" indent="-571500" algn="l">
              <a:lnSpc>
                <a:spcPct val="95000"/>
              </a:lnSpc>
              <a:spcBef>
                <a:spcPts val="0"/>
              </a:spcBef>
              <a:buSzPts val="1920"/>
              <a:buFont typeface="Arial" panose="020B0604020202020204" pitchFamily="34" charset="0"/>
              <a:buChar char="•"/>
            </a:pPr>
            <a:endParaRPr lang="en-US" sz="2800" dirty="0">
              <a:solidFill>
                <a:schemeClr val="bg1"/>
              </a:solidFill>
              <a:latin typeface="BR Cobane Medium" panose="00000600000000000000" pitchFamily="50" charset="0"/>
              <a:ea typeface="Play"/>
              <a:cs typeface="Play"/>
              <a:sym typeface="Play"/>
            </a:endParaRPr>
          </a:p>
          <a:p>
            <a:pPr marL="457200" indent="-457200" algn="l">
              <a:lnSpc>
                <a:spcPct val="95000"/>
              </a:lnSpc>
              <a:spcBef>
                <a:spcPts val="0"/>
              </a:spcBef>
              <a:buSzPts val="1920"/>
              <a:buFont typeface="Arial" panose="020B0604020202020204" pitchFamily="34" charset="0"/>
              <a:buChar char="•"/>
            </a:pPr>
            <a:endParaRPr lang="en-US" sz="2800" dirty="0">
              <a:solidFill>
                <a:schemeClr val="bg1"/>
              </a:solidFill>
              <a:latin typeface="BR Cobane Medium" panose="00000600000000000000" pitchFamily="50" charset="0"/>
              <a:ea typeface="Play"/>
              <a:cs typeface="Play"/>
              <a:sym typeface="Play"/>
            </a:endParaRPr>
          </a:p>
        </p:txBody>
      </p:sp>
      <p:sp>
        <p:nvSpPr>
          <p:cNvPr id="11" name="Rectangle: Rounded Corners 10">
            <a:extLst>
              <a:ext uri="{FF2B5EF4-FFF2-40B4-BE49-F238E27FC236}">
                <a16:creationId xmlns:a16="http://schemas.microsoft.com/office/drawing/2014/main" id="{FE510338-5219-29A8-0842-4CE099DB564E}"/>
              </a:ext>
            </a:extLst>
          </p:cNvPr>
          <p:cNvSpPr/>
          <p:nvPr/>
        </p:nvSpPr>
        <p:spPr>
          <a:xfrm>
            <a:off x="6314347" y="1201694"/>
            <a:ext cx="4339087" cy="113868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974FF415-1337-C3F5-3FE6-C033D134D89E}"/>
              </a:ext>
            </a:extLst>
          </p:cNvPr>
          <p:cNvSpPr txBox="1"/>
          <p:nvPr/>
        </p:nvSpPr>
        <p:spPr>
          <a:xfrm>
            <a:off x="6895731" y="1388594"/>
            <a:ext cx="3176317" cy="769441"/>
          </a:xfrm>
          <a:prstGeom prst="rect">
            <a:avLst/>
          </a:prstGeom>
          <a:noFill/>
        </p:spPr>
        <p:txBody>
          <a:bodyPr wrap="square">
            <a:spAutoFit/>
          </a:bodyPr>
          <a:lstStyle/>
          <a:p>
            <a:pPr algn="ctr"/>
            <a:r>
              <a:rPr lang="zh-CN" altLang="en-US" sz="4400" dirty="0">
                <a:solidFill>
                  <a:srgbClr val="CA9FE5"/>
                </a:solidFill>
                <a:latin typeface="BR Cobane Medium" panose="00000600000000000000" pitchFamily="50" charset="0"/>
                <a:ea typeface="DFKai-SB"/>
                <a:cs typeface="DFKai-SB"/>
                <a:sym typeface="DFKai-SB"/>
              </a:rPr>
              <a:t>田馬太</a:t>
            </a:r>
            <a:r>
              <a:rPr lang="en-US" altLang="zh-CN" sz="4400" dirty="0">
                <a:solidFill>
                  <a:srgbClr val="CA9FE5"/>
                </a:solidFill>
                <a:latin typeface="BR Cobane Medium" panose="00000600000000000000" pitchFamily="50" charset="0"/>
                <a:ea typeface="DFKai-SB"/>
                <a:cs typeface="DFKai-SB"/>
                <a:sym typeface="DFKai-SB"/>
              </a:rPr>
              <a:t>(Alex)</a:t>
            </a:r>
            <a:endParaRPr lang="en-ID" sz="4400" dirty="0">
              <a:solidFill>
                <a:srgbClr val="CA9FE5"/>
              </a:solidFill>
            </a:endParaRPr>
          </a:p>
        </p:txBody>
      </p:sp>
      <p:sp>
        <p:nvSpPr>
          <p:cNvPr id="13" name="Google Shape;124;p18">
            <a:extLst>
              <a:ext uri="{FF2B5EF4-FFF2-40B4-BE49-F238E27FC236}">
                <a16:creationId xmlns:a16="http://schemas.microsoft.com/office/drawing/2014/main" id="{9141C12D-85FC-81C9-B32E-8D025D685FAF}"/>
              </a:ext>
            </a:extLst>
          </p:cNvPr>
          <p:cNvSpPr txBox="1">
            <a:spLocks/>
          </p:cNvSpPr>
          <p:nvPr/>
        </p:nvSpPr>
        <p:spPr>
          <a:xfrm>
            <a:off x="3031751" y="300768"/>
            <a:ext cx="6128497" cy="817620"/>
          </a:xfrm>
          <a:prstGeom prst="rect">
            <a:avLst/>
          </a:prstGeom>
          <a:noFill/>
          <a:ln>
            <a:noFill/>
          </a:ln>
        </p:spPr>
        <p:txBody>
          <a:bodyPr spcFirstLastPara="1" vert="horz" wrap="square" lIns="91425" tIns="45700" rIns="91425" bIns="45700" rtlCol="0" anchor="b"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4400"/>
              <a:buFont typeface="Arial"/>
              <a:buNone/>
            </a:pPr>
            <a:r>
              <a:rPr lang="en-US" sz="4800" dirty="0">
                <a:solidFill>
                  <a:srgbClr val="FFFF00"/>
                </a:solidFill>
                <a:latin typeface="BR Cobane Medium" panose="00000600000000000000" pitchFamily="50" charset="0"/>
                <a:ea typeface="Arial"/>
                <a:cs typeface="Arial"/>
                <a:sym typeface="Arial"/>
              </a:rPr>
              <a:t>Workload Division</a:t>
            </a:r>
          </a:p>
        </p:txBody>
      </p:sp>
    </p:spTree>
    <p:extLst>
      <p:ext uri="{BB962C8B-B14F-4D97-AF65-F5344CB8AC3E}">
        <p14:creationId xmlns:p14="http://schemas.microsoft.com/office/powerpoint/2010/main" val="1917695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14D7F368-1E6F-E2CF-70BE-2C0EA4631B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7" name="TextBox 36">
            <a:extLst>
              <a:ext uri="{FF2B5EF4-FFF2-40B4-BE49-F238E27FC236}">
                <a16:creationId xmlns:a16="http://schemas.microsoft.com/office/drawing/2014/main" id="{306226F7-7C7A-62CE-F9A5-F2484F14C721}"/>
              </a:ext>
            </a:extLst>
          </p:cNvPr>
          <p:cNvSpPr txBox="1"/>
          <p:nvPr/>
        </p:nvSpPr>
        <p:spPr>
          <a:xfrm>
            <a:off x="716573" y="3358630"/>
            <a:ext cx="1696916" cy="400110"/>
          </a:xfrm>
          <a:prstGeom prst="rect">
            <a:avLst/>
          </a:prstGeom>
          <a:noFill/>
        </p:spPr>
        <p:txBody>
          <a:bodyPr wrap="square" rtlCol="0">
            <a:spAutoFit/>
          </a:bodyPr>
          <a:lstStyle/>
          <a:p>
            <a:pPr algn="ctr"/>
            <a:r>
              <a:rPr lang="en-US" sz="2000" dirty="0">
                <a:solidFill>
                  <a:schemeClr val="bg1"/>
                </a:solidFill>
                <a:latin typeface="BR Cobane Medium" panose="00000600000000000000" pitchFamily="50" charset="0"/>
              </a:rPr>
              <a:t>Home Page</a:t>
            </a:r>
            <a:endParaRPr lang="en-ID" sz="2000" dirty="0">
              <a:solidFill>
                <a:schemeClr val="bg1"/>
              </a:solidFill>
              <a:latin typeface="BR Cobane Medium" panose="00000600000000000000" pitchFamily="50" charset="0"/>
            </a:endParaRPr>
          </a:p>
        </p:txBody>
      </p:sp>
      <p:pic>
        <p:nvPicPr>
          <p:cNvPr id="13" name="Picture 12">
            <a:extLst>
              <a:ext uri="{FF2B5EF4-FFF2-40B4-BE49-F238E27FC236}">
                <a16:creationId xmlns:a16="http://schemas.microsoft.com/office/drawing/2014/main" id="{F1FCDDCB-9853-FF22-4BC4-61F09C9CF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573" y="75280"/>
            <a:ext cx="6536092" cy="1634023"/>
          </a:xfrm>
          <a:prstGeom prst="rect">
            <a:avLst/>
          </a:prstGeom>
        </p:spPr>
      </p:pic>
      <p:sp>
        <p:nvSpPr>
          <p:cNvPr id="32" name="Freeform: Shape 31">
            <a:extLst>
              <a:ext uri="{FF2B5EF4-FFF2-40B4-BE49-F238E27FC236}">
                <a16:creationId xmlns:a16="http://schemas.microsoft.com/office/drawing/2014/main" id="{09ED88E2-7410-0FA9-88D1-599F95381645}"/>
              </a:ext>
            </a:extLst>
          </p:cNvPr>
          <p:cNvSpPr/>
          <p:nvPr/>
        </p:nvSpPr>
        <p:spPr>
          <a:xfrm>
            <a:off x="1565031" y="1591408"/>
            <a:ext cx="2154115" cy="1081454"/>
          </a:xfrm>
          <a:custGeom>
            <a:avLst/>
            <a:gdLst>
              <a:gd name="connsiteX0" fmla="*/ 2154115 w 2154115"/>
              <a:gd name="connsiteY0" fmla="*/ 0 h 1081454"/>
              <a:gd name="connsiteX1" fmla="*/ 1565031 w 2154115"/>
              <a:gd name="connsiteY1" fmla="*/ 518746 h 1081454"/>
              <a:gd name="connsiteX2" fmla="*/ 457200 w 2154115"/>
              <a:gd name="connsiteY2" fmla="*/ 228600 h 1081454"/>
              <a:gd name="connsiteX3" fmla="*/ 0 w 2154115"/>
              <a:gd name="connsiteY3" fmla="*/ 1081454 h 1081454"/>
            </a:gdLst>
            <a:ahLst/>
            <a:cxnLst>
              <a:cxn ang="0">
                <a:pos x="connsiteX0" y="connsiteY0"/>
              </a:cxn>
              <a:cxn ang="0">
                <a:pos x="connsiteX1" y="connsiteY1"/>
              </a:cxn>
              <a:cxn ang="0">
                <a:pos x="connsiteX2" y="connsiteY2"/>
              </a:cxn>
              <a:cxn ang="0">
                <a:pos x="connsiteX3" y="connsiteY3"/>
              </a:cxn>
            </a:cxnLst>
            <a:rect l="l" t="t" r="r" b="b"/>
            <a:pathLst>
              <a:path w="2154115" h="1081454">
                <a:moveTo>
                  <a:pt x="2154115" y="0"/>
                </a:moveTo>
                <a:cubicBezTo>
                  <a:pt x="2000982" y="240323"/>
                  <a:pt x="1847850" y="480646"/>
                  <a:pt x="1565031" y="518746"/>
                </a:cubicBezTo>
                <a:cubicBezTo>
                  <a:pt x="1282212" y="556846"/>
                  <a:pt x="718038" y="134815"/>
                  <a:pt x="457200" y="228600"/>
                </a:cubicBezTo>
                <a:cubicBezTo>
                  <a:pt x="196362" y="322385"/>
                  <a:pt x="98181" y="701919"/>
                  <a:pt x="0" y="1081454"/>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Freeform: Shape 39">
            <a:extLst>
              <a:ext uri="{FF2B5EF4-FFF2-40B4-BE49-F238E27FC236}">
                <a16:creationId xmlns:a16="http://schemas.microsoft.com/office/drawing/2014/main" id="{53234AB9-0CB0-3420-5738-7CF3238EBEBA}"/>
              </a:ext>
            </a:extLst>
          </p:cNvPr>
          <p:cNvSpPr/>
          <p:nvPr/>
        </p:nvSpPr>
        <p:spPr>
          <a:xfrm>
            <a:off x="2245712" y="2575794"/>
            <a:ext cx="1591408" cy="624706"/>
          </a:xfrm>
          <a:custGeom>
            <a:avLst/>
            <a:gdLst>
              <a:gd name="connsiteX0" fmla="*/ 0 w 1591408"/>
              <a:gd name="connsiteY0" fmla="*/ 510306 h 624706"/>
              <a:gd name="connsiteX1" fmla="*/ 589085 w 1591408"/>
              <a:gd name="connsiteY1" fmla="*/ 598229 h 624706"/>
              <a:gd name="connsiteX2" fmla="*/ 1151793 w 1591408"/>
              <a:gd name="connsiteY2" fmla="*/ 97068 h 624706"/>
              <a:gd name="connsiteX3" fmla="*/ 1591408 w 1591408"/>
              <a:gd name="connsiteY3" fmla="*/ 352 h 624706"/>
            </a:gdLst>
            <a:ahLst/>
            <a:cxnLst>
              <a:cxn ang="0">
                <a:pos x="connsiteX0" y="connsiteY0"/>
              </a:cxn>
              <a:cxn ang="0">
                <a:pos x="connsiteX1" y="connsiteY1"/>
              </a:cxn>
              <a:cxn ang="0">
                <a:pos x="connsiteX2" y="connsiteY2"/>
              </a:cxn>
              <a:cxn ang="0">
                <a:pos x="connsiteX3" y="connsiteY3"/>
              </a:cxn>
            </a:cxnLst>
            <a:rect l="l" t="t" r="r" b="b"/>
            <a:pathLst>
              <a:path w="1591408" h="624706">
                <a:moveTo>
                  <a:pt x="0" y="510306"/>
                </a:moveTo>
                <a:cubicBezTo>
                  <a:pt x="198559" y="588704"/>
                  <a:pt x="397119" y="667102"/>
                  <a:pt x="589085" y="598229"/>
                </a:cubicBezTo>
                <a:cubicBezTo>
                  <a:pt x="781051" y="529356"/>
                  <a:pt x="984739" y="196714"/>
                  <a:pt x="1151793" y="97068"/>
                </a:cubicBezTo>
                <a:cubicBezTo>
                  <a:pt x="1318847" y="-2578"/>
                  <a:pt x="1455127" y="-1113"/>
                  <a:pt x="1591408" y="352"/>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TextBox 42">
            <a:extLst>
              <a:ext uri="{FF2B5EF4-FFF2-40B4-BE49-F238E27FC236}">
                <a16:creationId xmlns:a16="http://schemas.microsoft.com/office/drawing/2014/main" id="{8C7CD92B-E607-A0DF-6E45-F2A5834FE84D}"/>
              </a:ext>
            </a:extLst>
          </p:cNvPr>
          <p:cNvSpPr txBox="1"/>
          <p:nvPr/>
        </p:nvSpPr>
        <p:spPr>
          <a:xfrm>
            <a:off x="3401857" y="2871934"/>
            <a:ext cx="1696916" cy="707886"/>
          </a:xfrm>
          <a:prstGeom prst="rect">
            <a:avLst/>
          </a:prstGeom>
          <a:noFill/>
        </p:spPr>
        <p:txBody>
          <a:bodyPr wrap="square" rtlCol="0">
            <a:spAutoFit/>
          </a:bodyPr>
          <a:lstStyle/>
          <a:p>
            <a:pPr algn="ctr"/>
            <a:r>
              <a:rPr lang="en-US" sz="2000" dirty="0">
                <a:solidFill>
                  <a:schemeClr val="bg1"/>
                </a:solidFill>
                <a:latin typeface="BR Cobane Medium" panose="00000600000000000000" pitchFamily="50" charset="0"/>
              </a:rPr>
              <a:t>Information Page</a:t>
            </a:r>
            <a:endParaRPr lang="en-ID" sz="2000" dirty="0">
              <a:solidFill>
                <a:schemeClr val="bg1"/>
              </a:solidFill>
              <a:latin typeface="BR Cobane Medium" panose="00000600000000000000" pitchFamily="50" charset="0"/>
            </a:endParaRPr>
          </a:p>
        </p:txBody>
      </p:sp>
      <p:sp>
        <p:nvSpPr>
          <p:cNvPr id="45" name="Freeform: Shape 44">
            <a:extLst>
              <a:ext uri="{FF2B5EF4-FFF2-40B4-BE49-F238E27FC236}">
                <a16:creationId xmlns:a16="http://schemas.microsoft.com/office/drawing/2014/main" id="{56D2FA68-249C-AEA8-18B5-027332EC5F80}"/>
              </a:ext>
            </a:extLst>
          </p:cNvPr>
          <p:cNvSpPr/>
          <p:nvPr/>
        </p:nvSpPr>
        <p:spPr>
          <a:xfrm>
            <a:off x="2247899" y="3088640"/>
            <a:ext cx="1738645" cy="1243762"/>
          </a:xfrm>
          <a:custGeom>
            <a:avLst/>
            <a:gdLst>
              <a:gd name="connsiteX0" fmla="*/ 0 w 1463040"/>
              <a:gd name="connsiteY0" fmla="*/ 0 h 1036320"/>
              <a:gd name="connsiteX1" fmla="*/ 279400 w 1463040"/>
              <a:gd name="connsiteY1" fmla="*/ 327660 h 1036320"/>
              <a:gd name="connsiteX2" fmla="*/ 711200 w 1463040"/>
              <a:gd name="connsiteY2" fmla="*/ 452120 h 1036320"/>
              <a:gd name="connsiteX3" fmla="*/ 779780 w 1463040"/>
              <a:gd name="connsiteY3" fmla="*/ 706120 h 1036320"/>
              <a:gd name="connsiteX4" fmla="*/ 1463040 w 1463040"/>
              <a:gd name="connsiteY4" fmla="*/ 1036320 h 1036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1036320">
                <a:moveTo>
                  <a:pt x="0" y="0"/>
                </a:moveTo>
                <a:cubicBezTo>
                  <a:pt x="80433" y="126153"/>
                  <a:pt x="160867" y="252307"/>
                  <a:pt x="279400" y="327660"/>
                </a:cubicBezTo>
                <a:cubicBezTo>
                  <a:pt x="397933" y="403013"/>
                  <a:pt x="627803" y="389043"/>
                  <a:pt x="711200" y="452120"/>
                </a:cubicBezTo>
                <a:cubicBezTo>
                  <a:pt x="794597" y="515197"/>
                  <a:pt x="654473" y="608753"/>
                  <a:pt x="779780" y="706120"/>
                </a:cubicBezTo>
                <a:cubicBezTo>
                  <a:pt x="905087" y="803487"/>
                  <a:pt x="1184063" y="919903"/>
                  <a:pt x="1463040" y="103632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TextBox 47">
            <a:extLst>
              <a:ext uri="{FF2B5EF4-FFF2-40B4-BE49-F238E27FC236}">
                <a16:creationId xmlns:a16="http://schemas.microsoft.com/office/drawing/2014/main" id="{DAB386E7-509B-580D-4DD7-C31D272DF544}"/>
              </a:ext>
            </a:extLst>
          </p:cNvPr>
          <p:cNvSpPr txBox="1"/>
          <p:nvPr/>
        </p:nvSpPr>
        <p:spPr>
          <a:xfrm>
            <a:off x="3868532" y="4705995"/>
            <a:ext cx="1696916" cy="400110"/>
          </a:xfrm>
          <a:prstGeom prst="rect">
            <a:avLst/>
          </a:prstGeom>
          <a:noFill/>
        </p:spPr>
        <p:txBody>
          <a:bodyPr wrap="square" rtlCol="0">
            <a:spAutoFit/>
          </a:bodyPr>
          <a:lstStyle/>
          <a:p>
            <a:pPr algn="ctr"/>
            <a:r>
              <a:rPr lang="en-US" sz="2000" dirty="0">
                <a:solidFill>
                  <a:schemeClr val="bg1"/>
                </a:solidFill>
                <a:latin typeface="BR Cobane Medium" panose="00000600000000000000" pitchFamily="50" charset="0"/>
              </a:rPr>
              <a:t>Game Page</a:t>
            </a:r>
            <a:endParaRPr lang="en-ID" sz="2000" dirty="0">
              <a:solidFill>
                <a:schemeClr val="bg1"/>
              </a:solidFill>
              <a:latin typeface="BR Cobane Medium" panose="00000600000000000000" pitchFamily="50" charset="0"/>
            </a:endParaRPr>
          </a:p>
        </p:txBody>
      </p:sp>
      <p:sp>
        <p:nvSpPr>
          <p:cNvPr id="49" name="TextBox 48">
            <a:extLst>
              <a:ext uri="{FF2B5EF4-FFF2-40B4-BE49-F238E27FC236}">
                <a16:creationId xmlns:a16="http://schemas.microsoft.com/office/drawing/2014/main" id="{3847922C-92A6-D21F-3668-D7822CA7451B}"/>
              </a:ext>
            </a:extLst>
          </p:cNvPr>
          <p:cNvSpPr txBox="1"/>
          <p:nvPr/>
        </p:nvSpPr>
        <p:spPr>
          <a:xfrm>
            <a:off x="5924611" y="2684286"/>
            <a:ext cx="2196565" cy="400110"/>
          </a:xfrm>
          <a:prstGeom prst="rect">
            <a:avLst/>
          </a:prstGeom>
          <a:noFill/>
        </p:spPr>
        <p:txBody>
          <a:bodyPr wrap="square" rtlCol="0">
            <a:spAutoFit/>
          </a:bodyPr>
          <a:lstStyle/>
          <a:p>
            <a:pPr algn="ctr"/>
            <a:r>
              <a:rPr lang="en-US" sz="2000" dirty="0">
                <a:solidFill>
                  <a:schemeClr val="bg1"/>
                </a:solidFill>
                <a:latin typeface="BR Cobane Medium" panose="00000600000000000000" pitchFamily="50" charset="0"/>
              </a:rPr>
              <a:t>Game Selection</a:t>
            </a:r>
            <a:endParaRPr lang="en-ID" sz="2000" dirty="0">
              <a:solidFill>
                <a:schemeClr val="bg1"/>
              </a:solidFill>
              <a:latin typeface="BR Cobane Medium" panose="00000600000000000000" pitchFamily="50" charset="0"/>
            </a:endParaRPr>
          </a:p>
        </p:txBody>
      </p:sp>
      <p:sp>
        <p:nvSpPr>
          <p:cNvPr id="50" name="TextBox 49">
            <a:extLst>
              <a:ext uri="{FF2B5EF4-FFF2-40B4-BE49-F238E27FC236}">
                <a16:creationId xmlns:a16="http://schemas.microsoft.com/office/drawing/2014/main" id="{7A3ADCB0-BDCD-E49C-77A0-D219DB4A34EB}"/>
              </a:ext>
            </a:extLst>
          </p:cNvPr>
          <p:cNvSpPr txBox="1"/>
          <p:nvPr/>
        </p:nvSpPr>
        <p:spPr>
          <a:xfrm>
            <a:off x="9167893" y="2684288"/>
            <a:ext cx="2196565" cy="400110"/>
          </a:xfrm>
          <a:prstGeom prst="rect">
            <a:avLst/>
          </a:prstGeom>
          <a:noFill/>
        </p:spPr>
        <p:txBody>
          <a:bodyPr wrap="square" rtlCol="0">
            <a:spAutoFit/>
          </a:bodyPr>
          <a:lstStyle/>
          <a:p>
            <a:pPr algn="ctr"/>
            <a:r>
              <a:rPr lang="en-US" sz="2000" dirty="0">
                <a:solidFill>
                  <a:schemeClr val="bg1"/>
                </a:solidFill>
                <a:latin typeface="BR Cobane Medium" panose="00000600000000000000" pitchFamily="50" charset="0"/>
              </a:rPr>
              <a:t>Game Play</a:t>
            </a:r>
            <a:endParaRPr lang="en-ID" sz="2000" dirty="0">
              <a:solidFill>
                <a:schemeClr val="bg1"/>
              </a:solidFill>
              <a:latin typeface="BR Cobane Medium" panose="00000600000000000000" pitchFamily="50" charset="0"/>
            </a:endParaRPr>
          </a:p>
        </p:txBody>
      </p:sp>
      <p:sp>
        <p:nvSpPr>
          <p:cNvPr id="51" name="TextBox 50">
            <a:extLst>
              <a:ext uri="{FF2B5EF4-FFF2-40B4-BE49-F238E27FC236}">
                <a16:creationId xmlns:a16="http://schemas.microsoft.com/office/drawing/2014/main" id="{1B3F12C0-99C6-3349-F2EB-81A9D6A89BFA}"/>
              </a:ext>
            </a:extLst>
          </p:cNvPr>
          <p:cNvSpPr txBox="1"/>
          <p:nvPr/>
        </p:nvSpPr>
        <p:spPr>
          <a:xfrm>
            <a:off x="6939420" y="4149626"/>
            <a:ext cx="2590660" cy="707886"/>
          </a:xfrm>
          <a:prstGeom prst="rect">
            <a:avLst/>
          </a:prstGeom>
          <a:noFill/>
        </p:spPr>
        <p:txBody>
          <a:bodyPr wrap="square" rtlCol="0">
            <a:spAutoFit/>
          </a:bodyPr>
          <a:lstStyle/>
          <a:p>
            <a:pPr algn="ctr"/>
            <a:r>
              <a:rPr lang="en-US" sz="2000" dirty="0">
                <a:solidFill>
                  <a:schemeClr val="bg1"/>
                </a:solidFill>
                <a:latin typeface="BR Cobane Medium" panose="00000600000000000000" pitchFamily="50" charset="0"/>
              </a:rPr>
              <a:t>Store the player’s time and score</a:t>
            </a:r>
            <a:endParaRPr lang="en-ID" sz="2000" dirty="0">
              <a:solidFill>
                <a:schemeClr val="bg1"/>
              </a:solidFill>
              <a:latin typeface="BR Cobane Medium" panose="00000600000000000000" pitchFamily="50" charset="0"/>
            </a:endParaRPr>
          </a:p>
        </p:txBody>
      </p:sp>
      <p:sp>
        <p:nvSpPr>
          <p:cNvPr id="53" name="Freeform: Shape 52">
            <a:extLst>
              <a:ext uri="{FF2B5EF4-FFF2-40B4-BE49-F238E27FC236}">
                <a16:creationId xmlns:a16="http://schemas.microsoft.com/office/drawing/2014/main" id="{23AD7828-1B82-312A-3BD8-986E0A5FA9D7}"/>
              </a:ext>
            </a:extLst>
          </p:cNvPr>
          <p:cNvSpPr/>
          <p:nvPr/>
        </p:nvSpPr>
        <p:spPr>
          <a:xfrm>
            <a:off x="5277835" y="3063235"/>
            <a:ext cx="1754025" cy="894231"/>
          </a:xfrm>
          <a:custGeom>
            <a:avLst/>
            <a:gdLst>
              <a:gd name="connsiteX0" fmla="*/ 0 w 1689904"/>
              <a:gd name="connsiteY0" fmla="*/ 1157469 h 1157469"/>
              <a:gd name="connsiteX1" fmla="*/ 370390 w 1689904"/>
              <a:gd name="connsiteY1" fmla="*/ 370390 h 1157469"/>
              <a:gd name="connsiteX2" fmla="*/ 1273215 w 1689904"/>
              <a:gd name="connsiteY2" fmla="*/ 590309 h 1157469"/>
              <a:gd name="connsiteX3" fmla="*/ 1689904 w 1689904"/>
              <a:gd name="connsiteY3" fmla="*/ 0 h 1157469"/>
            </a:gdLst>
            <a:ahLst/>
            <a:cxnLst>
              <a:cxn ang="0">
                <a:pos x="connsiteX0" y="connsiteY0"/>
              </a:cxn>
              <a:cxn ang="0">
                <a:pos x="connsiteX1" y="connsiteY1"/>
              </a:cxn>
              <a:cxn ang="0">
                <a:pos x="connsiteX2" y="connsiteY2"/>
              </a:cxn>
              <a:cxn ang="0">
                <a:pos x="connsiteX3" y="connsiteY3"/>
              </a:cxn>
            </a:cxnLst>
            <a:rect l="l" t="t" r="r" b="b"/>
            <a:pathLst>
              <a:path w="1689904" h="1157469">
                <a:moveTo>
                  <a:pt x="0" y="1157469"/>
                </a:moveTo>
                <a:cubicBezTo>
                  <a:pt x="79094" y="811193"/>
                  <a:pt x="158188" y="464917"/>
                  <a:pt x="370390" y="370390"/>
                </a:cubicBezTo>
                <a:cubicBezTo>
                  <a:pt x="582593" y="275863"/>
                  <a:pt x="1053296" y="652041"/>
                  <a:pt x="1273215" y="590309"/>
                </a:cubicBezTo>
                <a:cubicBezTo>
                  <a:pt x="1493134" y="528577"/>
                  <a:pt x="1591519" y="264288"/>
                  <a:pt x="1689904" y="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55" name="Straight Connector 54">
            <a:extLst>
              <a:ext uri="{FF2B5EF4-FFF2-40B4-BE49-F238E27FC236}">
                <a16:creationId xmlns:a16="http://schemas.microsoft.com/office/drawing/2014/main" id="{4AC74755-EAA6-429B-4029-E29CD22142BE}"/>
              </a:ext>
            </a:extLst>
          </p:cNvPr>
          <p:cNvCxnSpPr>
            <a:cxnSpLocks/>
          </p:cNvCxnSpPr>
          <p:nvPr/>
        </p:nvCxnSpPr>
        <p:spPr>
          <a:xfrm>
            <a:off x="8121176" y="2901002"/>
            <a:ext cx="136730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E6921AD7-BD04-80C1-FC0F-71FB0A8A1192}"/>
              </a:ext>
            </a:extLst>
          </p:cNvPr>
          <p:cNvSpPr/>
          <p:nvPr/>
        </p:nvSpPr>
        <p:spPr>
          <a:xfrm>
            <a:off x="8260080" y="3149600"/>
            <a:ext cx="1889760" cy="904240"/>
          </a:xfrm>
          <a:custGeom>
            <a:avLst/>
            <a:gdLst>
              <a:gd name="connsiteX0" fmla="*/ 2032000 w 2032000"/>
              <a:gd name="connsiteY0" fmla="*/ 0 h 904240"/>
              <a:gd name="connsiteX1" fmla="*/ 1280160 w 2032000"/>
              <a:gd name="connsiteY1" fmla="*/ 436880 h 904240"/>
              <a:gd name="connsiteX2" fmla="*/ 406400 w 2032000"/>
              <a:gd name="connsiteY2" fmla="*/ 254000 h 904240"/>
              <a:gd name="connsiteX3" fmla="*/ 0 w 2032000"/>
              <a:gd name="connsiteY3" fmla="*/ 904240 h 904240"/>
            </a:gdLst>
            <a:ahLst/>
            <a:cxnLst>
              <a:cxn ang="0">
                <a:pos x="connsiteX0" y="connsiteY0"/>
              </a:cxn>
              <a:cxn ang="0">
                <a:pos x="connsiteX1" y="connsiteY1"/>
              </a:cxn>
              <a:cxn ang="0">
                <a:pos x="connsiteX2" y="connsiteY2"/>
              </a:cxn>
              <a:cxn ang="0">
                <a:pos x="connsiteX3" y="connsiteY3"/>
              </a:cxn>
            </a:cxnLst>
            <a:rect l="l" t="t" r="r" b="b"/>
            <a:pathLst>
              <a:path w="2032000" h="904240">
                <a:moveTo>
                  <a:pt x="2032000" y="0"/>
                </a:moveTo>
                <a:cubicBezTo>
                  <a:pt x="1791546" y="197273"/>
                  <a:pt x="1551093" y="394547"/>
                  <a:pt x="1280160" y="436880"/>
                </a:cubicBezTo>
                <a:cubicBezTo>
                  <a:pt x="1009227" y="479213"/>
                  <a:pt x="619760" y="176107"/>
                  <a:pt x="406400" y="254000"/>
                </a:cubicBezTo>
                <a:cubicBezTo>
                  <a:pt x="193040" y="331893"/>
                  <a:pt x="96520" y="618066"/>
                  <a:pt x="0" y="90424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Freeform: Shape 62">
            <a:extLst>
              <a:ext uri="{FF2B5EF4-FFF2-40B4-BE49-F238E27FC236}">
                <a16:creationId xmlns:a16="http://schemas.microsoft.com/office/drawing/2014/main" id="{FA17D019-194E-D658-CE72-1A3BA51138C1}"/>
              </a:ext>
            </a:extLst>
          </p:cNvPr>
          <p:cNvSpPr/>
          <p:nvPr/>
        </p:nvSpPr>
        <p:spPr>
          <a:xfrm>
            <a:off x="7851540" y="4897120"/>
            <a:ext cx="1678540" cy="951693"/>
          </a:xfrm>
          <a:custGeom>
            <a:avLst/>
            <a:gdLst>
              <a:gd name="connsiteX0" fmla="*/ 367900 w 1678540"/>
              <a:gd name="connsiteY0" fmla="*/ 0 h 951693"/>
              <a:gd name="connsiteX1" fmla="*/ 83420 w 1678540"/>
              <a:gd name="connsiteY1" fmla="*/ 843280 h 951693"/>
              <a:gd name="connsiteX2" fmla="*/ 1678540 w 1678540"/>
              <a:gd name="connsiteY2" fmla="*/ 914400 h 951693"/>
            </a:gdLst>
            <a:ahLst/>
            <a:cxnLst>
              <a:cxn ang="0">
                <a:pos x="connsiteX0" y="connsiteY0"/>
              </a:cxn>
              <a:cxn ang="0">
                <a:pos x="connsiteX1" y="connsiteY1"/>
              </a:cxn>
              <a:cxn ang="0">
                <a:pos x="connsiteX2" y="connsiteY2"/>
              </a:cxn>
            </a:cxnLst>
            <a:rect l="l" t="t" r="r" b="b"/>
            <a:pathLst>
              <a:path w="1678540" h="951693">
                <a:moveTo>
                  <a:pt x="367900" y="0"/>
                </a:moveTo>
                <a:cubicBezTo>
                  <a:pt x="116440" y="345440"/>
                  <a:pt x="-135020" y="690880"/>
                  <a:pt x="83420" y="843280"/>
                </a:cubicBezTo>
                <a:cubicBezTo>
                  <a:pt x="301860" y="995680"/>
                  <a:pt x="990200" y="955040"/>
                  <a:pt x="1678540" y="914400"/>
                </a:cubicBezTo>
              </a:path>
            </a:pathLst>
          </a:cu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TextBox 63">
            <a:extLst>
              <a:ext uri="{FF2B5EF4-FFF2-40B4-BE49-F238E27FC236}">
                <a16:creationId xmlns:a16="http://schemas.microsoft.com/office/drawing/2014/main" id="{86EBBF2E-598C-5298-68A1-43935A2109EE}"/>
              </a:ext>
            </a:extLst>
          </p:cNvPr>
          <p:cNvSpPr txBox="1"/>
          <p:nvPr/>
        </p:nvSpPr>
        <p:spPr>
          <a:xfrm>
            <a:off x="9559600" y="5260854"/>
            <a:ext cx="2196565" cy="1015663"/>
          </a:xfrm>
          <a:prstGeom prst="rect">
            <a:avLst/>
          </a:prstGeom>
          <a:noFill/>
        </p:spPr>
        <p:txBody>
          <a:bodyPr wrap="square" rtlCol="0">
            <a:spAutoFit/>
          </a:bodyPr>
          <a:lstStyle/>
          <a:p>
            <a:pPr algn="ctr"/>
            <a:r>
              <a:rPr lang="en-US" sz="2000" dirty="0">
                <a:solidFill>
                  <a:schemeClr val="bg1"/>
                </a:solidFill>
                <a:latin typeface="BR Cobane Medium" panose="00000600000000000000" pitchFamily="50" charset="0"/>
              </a:rPr>
              <a:t>Display time and score after the game is finished</a:t>
            </a:r>
            <a:endParaRPr lang="en-ID" sz="2000" dirty="0">
              <a:solidFill>
                <a:schemeClr val="bg1"/>
              </a:solidFill>
              <a:latin typeface="BR Cobane Medium" panose="00000600000000000000" pitchFamily="50" charset="0"/>
            </a:endParaRPr>
          </a:p>
        </p:txBody>
      </p:sp>
      <p:pic>
        <p:nvPicPr>
          <p:cNvPr id="73" name="Picture 72">
            <a:extLst>
              <a:ext uri="{FF2B5EF4-FFF2-40B4-BE49-F238E27FC236}">
                <a16:creationId xmlns:a16="http://schemas.microsoft.com/office/drawing/2014/main" id="{3C2246D1-AB05-197C-B7F3-FAF81D955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167" y="2677342"/>
            <a:ext cx="771787" cy="771787"/>
          </a:xfrm>
          <a:prstGeom prst="rect">
            <a:avLst/>
          </a:prstGeom>
        </p:spPr>
      </p:pic>
      <p:pic>
        <p:nvPicPr>
          <p:cNvPr id="75" name="Picture 74">
            <a:extLst>
              <a:ext uri="{FF2B5EF4-FFF2-40B4-BE49-F238E27FC236}">
                <a16:creationId xmlns:a16="http://schemas.microsoft.com/office/drawing/2014/main" id="{FAC145C0-17D6-1397-EAEF-7D404B5DF4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3149" y="2031763"/>
            <a:ext cx="840171" cy="840171"/>
          </a:xfrm>
          <a:prstGeom prst="rect">
            <a:avLst/>
          </a:prstGeom>
        </p:spPr>
      </p:pic>
      <p:pic>
        <p:nvPicPr>
          <p:cNvPr id="77" name="Picture 76">
            <a:extLst>
              <a:ext uri="{FF2B5EF4-FFF2-40B4-BE49-F238E27FC236}">
                <a16:creationId xmlns:a16="http://schemas.microsoft.com/office/drawing/2014/main" id="{13A18C58-3430-88FF-5007-EB69F46C4E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2803" y="3772457"/>
            <a:ext cx="1188374" cy="1188374"/>
          </a:xfrm>
          <a:prstGeom prst="rect">
            <a:avLst/>
          </a:prstGeom>
        </p:spPr>
      </p:pic>
      <p:sp>
        <p:nvSpPr>
          <p:cNvPr id="15" name="Google Shape;125;p18">
            <a:extLst>
              <a:ext uri="{FF2B5EF4-FFF2-40B4-BE49-F238E27FC236}">
                <a16:creationId xmlns:a16="http://schemas.microsoft.com/office/drawing/2014/main" id="{90DA5933-B977-B2FA-EA60-94F48F2697AD}"/>
              </a:ext>
            </a:extLst>
          </p:cNvPr>
          <p:cNvSpPr txBox="1">
            <a:spLocks/>
          </p:cNvSpPr>
          <p:nvPr/>
        </p:nvSpPr>
        <p:spPr>
          <a:xfrm>
            <a:off x="-9903028" y="2986082"/>
            <a:ext cx="8814900" cy="38940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indent="-182880" algn="l">
              <a:lnSpc>
                <a:spcPct val="95000"/>
              </a:lnSpc>
              <a:spcBef>
                <a:spcPts val="0"/>
              </a:spcBef>
              <a:buSzPts val="1920"/>
              <a:buFont typeface="Arial" panose="020B0604020202020204" pitchFamily="34" charset="0"/>
              <a:buChar char="•"/>
            </a:pPr>
            <a:r>
              <a:rPr lang="en-US" dirty="0">
                <a:solidFill>
                  <a:schemeClr val="bg1"/>
                </a:solidFill>
                <a:latin typeface="Play"/>
                <a:ea typeface="Play"/>
                <a:cs typeface="Play"/>
                <a:sym typeface="Play"/>
              </a:rPr>
              <a:t>In this case, we planned to use HTML, CSS, and JavaScript.</a:t>
            </a:r>
            <a:endParaRPr lang="en-US" dirty="0">
              <a:solidFill>
                <a:schemeClr val="bg1"/>
              </a:solidFill>
            </a:endParaRPr>
          </a:p>
          <a:p>
            <a:pPr marL="182880" indent="-182880" algn="l">
              <a:lnSpc>
                <a:spcPct val="95000"/>
              </a:lnSpc>
              <a:spcBef>
                <a:spcPts val="1600"/>
              </a:spcBef>
              <a:buSzPts val="1920"/>
              <a:buFont typeface="Arial" panose="020B0604020202020204" pitchFamily="34" charset="0"/>
              <a:buChar char="•"/>
            </a:pPr>
            <a:r>
              <a:rPr lang="en-US" dirty="0">
                <a:solidFill>
                  <a:schemeClr val="bg1"/>
                </a:solidFill>
                <a:latin typeface="Play"/>
                <a:ea typeface="Play"/>
                <a:cs typeface="Play"/>
                <a:sym typeface="Play"/>
              </a:rPr>
              <a:t>HTML and CSS will be used for front-end designing the website interfaces and structure, meanwhile JavaScript will be used as the server side backend. We hope by using this program language we would be able to understand more of how web programming language is implemented in daily task.</a:t>
            </a:r>
          </a:p>
        </p:txBody>
      </p:sp>
      <p:pic>
        <p:nvPicPr>
          <p:cNvPr id="12" name="Google Shape;134;p19">
            <a:extLst>
              <a:ext uri="{FF2B5EF4-FFF2-40B4-BE49-F238E27FC236}">
                <a16:creationId xmlns:a16="http://schemas.microsoft.com/office/drawing/2014/main" id="{23D28BB2-9727-1C03-CC84-006EAB3983F4}"/>
              </a:ext>
            </a:extLst>
          </p:cNvPr>
          <p:cNvPicPr preferRelativeResize="0"/>
          <p:nvPr/>
        </p:nvPicPr>
        <p:blipFill>
          <a:blip r:embed="rId8">
            <a:alphaModFix/>
          </a:blip>
          <a:stretch>
            <a:fillRect/>
          </a:stretch>
        </p:blipFill>
        <p:spPr>
          <a:xfrm rot="10990716">
            <a:off x="-2797458" y="5202959"/>
            <a:ext cx="1409825" cy="1409825"/>
          </a:xfrm>
          <a:prstGeom prst="rect">
            <a:avLst/>
          </a:prstGeom>
          <a:noFill/>
          <a:ln>
            <a:noFill/>
          </a:ln>
        </p:spPr>
      </p:pic>
      <p:sp>
        <p:nvSpPr>
          <p:cNvPr id="14" name="Google Shape;124;p18">
            <a:extLst>
              <a:ext uri="{FF2B5EF4-FFF2-40B4-BE49-F238E27FC236}">
                <a16:creationId xmlns:a16="http://schemas.microsoft.com/office/drawing/2014/main" id="{D6AA5095-2A1C-0837-1F27-8922BC78CFE1}"/>
              </a:ext>
            </a:extLst>
          </p:cNvPr>
          <p:cNvSpPr txBox="1">
            <a:spLocks/>
          </p:cNvSpPr>
          <p:nvPr/>
        </p:nvSpPr>
        <p:spPr>
          <a:xfrm>
            <a:off x="-10308478" y="1634722"/>
            <a:ext cx="10515600" cy="1325700"/>
          </a:xfrm>
          <a:prstGeom prst="rect">
            <a:avLst/>
          </a:prstGeom>
          <a:noFill/>
          <a:ln>
            <a:noFill/>
          </a:ln>
        </p:spPr>
        <p:txBody>
          <a:bodyPr spcFirstLastPara="1" vert="horz" wrap="square" lIns="91425" tIns="45700" rIns="91425" bIns="45700" rtlCol="0" anchor="b" anchorCtr="0">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dirty="0">
                <a:solidFill>
                  <a:srgbClr val="FFFF00"/>
                </a:solidFill>
                <a:latin typeface="Arial"/>
                <a:ea typeface="Arial"/>
                <a:cs typeface="Arial"/>
                <a:sym typeface="Arial"/>
              </a:rPr>
              <a:t>Program Language Implementation</a:t>
            </a:r>
          </a:p>
        </p:txBody>
      </p:sp>
      <p:pic>
        <p:nvPicPr>
          <p:cNvPr id="2" name="Google Shape;127;p18">
            <a:extLst>
              <a:ext uri="{FF2B5EF4-FFF2-40B4-BE49-F238E27FC236}">
                <a16:creationId xmlns:a16="http://schemas.microsoft.com/office/drawing/2014/main" id="{98658643-5BD2-A260-F7A8-9C2CAE4FF07F}"/>
              </a:ext>
            </a:extLst>
          </p:cNvPr>
          <p:cNvPicPr preferRelativeResize="0"/>
          <p:nvPr/>
        </p:nvPicPr>
        <p:blipFill>
          <a:blip r:embed="rId9">
            <a:alphaModFix/>
          </a:blip>
          <a:stretch>
            <a:fillRect/>
          </a:stretch>
        </p:blipFill>
        <p:spPr>
          <a:xfrm>
            <a:off x="-5227320" y="5325086"/>
            <a:ext cx="2262528" cy="1325700"/>
          </a:xfrm>
          <a:prstGeom prst="rect">
            <a:avLst/>
          </a:prstGeom>
          <a:noFill/>
          <a:ln>
            <a:noFill/>
          </a:ln>
        </p:spPr>
      </p:pic>
      <p:sp>
        <p:nvSpPr>
          <p:cNvPr id="3" name="Google Shape;124;p18">
            <a:extLst>
              <a:ext uri="{FF2B5EF4-FFF2-40B4-BE49-F238E27FC236}">
                <a16:creationId xmlns:a16="http://schemas.microsoft.com/office/drawing/2014/main" id="{E275739B-DD1E-341F-4064-2F1385A25AE6}"/>
              </a:ext>
            </a:extLst>
          </p:cNvPr>
          <p:cNvSpPr txBox="1">
            <a:spLocks/>
          </p:cNvSpPr>
          <p:nvPr/>
        </p:nvSpPr>
        <p:spPr>
          <a:xfrm>
            <a:off x="535497" y="5560891"/>
            <a:ext cx="5084762" cy="817620"/>
          </a:xfrm>
          <a:prstGeom prst="rect">
            <a:avLst/>
          </a:prstGeom>
          <a:noFill/>
          <a:ln>
            <a:noFill/>
          </a:ln>
        </p:spPr>
        <p:txBody>
          <a:bodyPr spcFirstLastPara="1" vert="horz" wrap="square" lIns="91425" tIns="45700" rIns="91425" bIns="45700" rtlCol="0" anchor="b"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buSzPts val="4400"/>
              <a:buFont typeface="Arial"/>
              <a:buNone/>
            </a:pPr>
            <a:r>
              <a:rPr lang="en-US" sz="4800" dirty="0">
                <a:solidFill>
                  <a:srgbClr val="FFFF00"/>
                </a:solidFill>
                <a:latin typeface="BR Cobane Medium" panose="00000600000000000000" pitchFamily="50" charset="0"/>
                <a:ea typeface="Arial"/>
                <a:cs typeface="Arial"/>
                <a:sym typeface="Arial"/>
              </a:rPr>
              <a:t>Web Flowchart</a:t>
            </a:r>
          </a:p>
        </p:txBody>
      </p:sp>
      <p:sp>
        <p:nvSpPr>
          <p:cNvPr id="4" name="TextBox 3">
            <a:extLst>
              <a:ext uri="{FF2B5EF4-FFF2-40B4-BE49-F238E27FC236}">
                <a16:creationId xmlns:a16="http://schemas.microsoft.com/office/drawing/2014/main" id="{D3234A53-DF4B-9E6A-4296-D2716D3E7064}"/>
              </a:ext>
            </a:extLst>
          </p:cNvPr>
          <p:cNvSpPr txBox="1"/>
          <p:nvPr/>
        </p:nvSpPr>
        <p:spPr>
          <a:xfrm>
            <a:off x="7208275" y="609077"/>
            <a:ext cx="1696916" cy="400110"/>
          </a:xfrm>
          <a:prstGeom prst="rect">
            <a:avLst/>
          </a:prstGeom>
          <a:noFill/>
        </p:spPr>
        <p:txBody>
          <a:bodyPr wrap="square" rtlCol="0">
            <a:spAutoFit/>
          </a:bodyPr>
          <a:lstStyle/>
          <a:p>
            <a:pPr algn="ctr"/>
            <a:r>
              <a:rPr lang="en-US" sz="2000" dirty="0">
                <a:solidFill>
                  <a:schemeClr val="bg1"/>
                </a:solidFill>
                <a:latin typeface="BR Cobane Medium" panose="00000600000000000000" pitchFamily="50" charset="0"/>
              </a:rPr>
              <a:t>(Main Title)</a:t>
            </a:r>
            <a:endParaRPr lang="en-ID" sz="2000" dirty="0">
              <a:solidFill>
                <a:schemeClr val="bg1"/>
              </a:solidFill>
              <a:latin typeface="BR Cobane Medium" panose="00000600000000000000" pitchFamily="50" charset="0"/>
            </a:endParaRPr>
          </a:p>
        </p:txBody>
      </p:sp>
    </p:spTree>
    <p:extLst>
      <p:ext uri="{BB962C8B-B14F-4D97-AF65-F5344CB8AC3E}">
        <p14:creationId xmlns:p14="http://schemas.microsoft.com/office/powerpoint/2010/main" val="477972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408CFBE-740D-AA31-6670-F5342D107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 name="Google Shape;124;p18">
            <a:extLst>
              <a:ext uri="{FF2B5EF4-FFF2-40B4-BE49-F238E27FC236}">
                <a16:creationId xmlns:a16="http://schemas.microsoft.com/office/drawing/2014/main" id="{90DB903D-F9A9-4748-66E1-6FFB9981009D}"/>
              </a:ext>
            </a:extLst>
          </p:cNvPr>
          <p:cNvSpPr txBox="1">
            <a:spLocks/>
          </p:cNvSpPr>
          <p:nvPr/>
        </p:nvSpPr>
        <p:spPr>
          <a:xfrm>
            <a:off x="1420292" y="1084231"/>
            <a:ext cx="5084762" cy="817620"/>
          </a:xfrm>
          <a:prstGeom prst="rect">
            <a:avLst/>
          </a:prstGeom>
          <a:noFill/>
          <a:ln>
            <a:noFill/>
          </a:ln>
        </p:spPr>
        <p:txBody>
          <a:bodyPr spcFirstLastPara="1" vert="horz" wrap="square" lIns="91425" tIns="45700" rIns="91425" bIns="45700" rtlCol="0" anchor="b"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sz="4800" dirty="0">
                <a:solidFill>
                  <a:srgbClr val="FFFF00"/>
                </a:solidFill>
                <a:latin typeface="BR Cobane SemiBold" panose="00000700000000000000" pitchFamily="50" charset="0"/>
                <a:ea typeface="Arial"/>
                <a:cs typeface="Arial"/>
                <a:sym typeface="Arial"/>
              </a:rPr>
              <a:t>Key Issues</a:t>
            </a:r>
          </a:p>
        </p:txBody>
      </p:sp>
      <p:sp>
        <p:nvSpPr>
          <p:cNvPr id="4" name="Google Shape;125;p18">
            <a:extLst>
              <a:ext uri="{FF2B5EF4-FFF2-40B4-BE49-F238E27FC236}">
                <a16:creationId xmlns:a16="http://schemas.microsoft.com/office/drawing/2014/main" id="{0E6A5993-91B8-8363-EC31-C451B9713952}"/>
              </a:ext>
            </a:extLst>
          </p:cNvPr>
          <p:cNvSpPr txBox="1">
            <a:spLocks/>
          </p:cNvSpPr>
          <p:nvPr/>
        </p:nvSpPr>
        <p:spPr>
          <a:xfrm>
            <a:off x="1420292" y="1994044"/>
            <a:ext cx="8814900" cy="3290435"/>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82880" indent="-182880" algn="l">
              <a:lnSpc>
                <a:spcPct val="95000"/>
              </a:lnSpc>
              <a:spcBef>
                <a:spcPts val="0"/>
              </a:spcBef>
              <a:buSzPts val="1920"/>
              <a:buFont typeface="Arial" panose="020B0604020202020204" pitchFamily="34" charset="0"/>
              <a:buChar char="•"/>
            </a:pPr>
            <a:r>
              <a:rPr lang="en-US" sz="2800" dirty="0">
                <a:solidFill>
                  <a:schemeClr val="bg1"/>
                </a:solidFill>
                <a:latin typeface="BR Cobane Medium" panose="00000600000000000000" pitchFamily="50" charset="0"/>
                <a:ea typeface="Play"/>
                <a:cs typeface="Play"/>
                <a:sym typeface="Play"/>
              </a:rPr>
              <a:t>Some website has a different default layout style, so some animation might not appear the same on each website (such as scrollbar animation, button style, alert window, </a:t>
            </a:r>
            <a:r>
              <a:rPr lang="en-US" sz="2800" dirty="0" err="1">
                <a:solidFill>
                  <a:schemeClr val="bg1"/>
                </a:solidFill>
                <a:latin typeface="BR Cobane Medium" panose="00000600000000000000" pitchFamily="50" charset="0"/>
                <a:ea typeface="Play"/>
                <a:cs typeface="Play"/>
                <a:sym typeface="Play"/>
              </a:rPr>
              <a:t>etc</a:t>
            </a:r>
            <a:r>
              <a:rPr lang="en-US" sz="2800" dirty="0">
                <a:solidFill>
                  <a:schemeClr val="bg1"/>
                </a:solidFill>
                <a:latin typeface="BR Cobane Medium" panose="00000600000000000000" pitchFamily="50" charset="0"/>
                <a:ea typeface="Play"/>
                <a:cs typeface="Play"/>
                <a:sym typeface="Play"/>
              </a:rPr>
              <a:t>…). There is no way to counter this issue as the website default setting prevent you from modifying their own layout for security reasons.</a:t>
            </a:r>
          </a:p>
          <a:p>
            <a:pPr marL="182880" indent="-182880" algn="l">
              <a:lnSpc>
                <a:spcPct val="95000"/>
              </a:lnSpc>
              <a:spcBef>
                <a:spcPts val="0"/>
              </a:spcBef>
              <a:buSzPts val="1920"/>
              <a:buFont typeface="Arial" panose="020B0604020202020204" pitchFamily="34" charset="0"/>
              <a:buChar char="•"/>
            </a:pPr>
            <a:endParaRPr lang="en-US" sz="2800" dirty="0">
              <a:solidFill>
                <a:schemeClr val="bg1"/>
              </a:solidFill>
              <a:latin typeface="BR Cobane Medium" panose="00000600000000000000" pitchFamily="50" charset="0"/>
              <a:ea typeface="Play"/>
              <a:cs typeface="Play"/>
              <a:sym typeface="Play"/>
            </a:endParaRPr>
          </a:p>
        </p:txBody>
      </p:sp>
    </p:spTree>
    <p:extLst>
      <p:ext uri="{BB962C8B-B14F-4D97-AF65-F5344CB8AC3E}">
        <p14:creationId xmlns:p14="http://schemas.microsoft.com/office/powerpoint/2010/main" val="1448436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15154FB-D853-B378-28BA-33FDF3603B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5" name="Google Shape;124;p18">
            <a:extLst>
              <a:ext uri="{FF2B5EF4-FFF2-40B4-BE49-F238E27FC236}">
                <a16:creationId xmlns:a16="http://schemas.microsoft.com/office/drawing/2014/main" id="{735FCC85-74AB-657B-D3C2-1098E3D2A516}"/>
              </a:ext>
            </a:extLst>
          </p:cNvPr>
          <p:cNvSpPr txBox="1">
            <a:spLocks/>
          </p:cNvSpPr>
          <p:nvPr/>
        </p:nvSpPr>
        <p:spPr>
          <a:xfrm>
            <a:off x="535496" y="1735782"/>
            <a:ext cx="5951567" cy="817620"/>
          </a:xfrm>
          <a:prstGeom prst="rect">
            <a:avLst/>
          </a:prstGeom>
          <a:noFill/>
          <a:ln>
            <a:noFill/>
          </a:ln>
        </p:spPr>
        <p:txBody>
          <a:bodyPr spcFirstLastPara="1" vert="horz" wrap="square" lIns="91425" tIns="45700" rIns="91425" bIns="45700" rtlCol="0" anchor="b"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sz="4800" dirty="0">
                <a:solidFill>
                  <a:srgbClr val="FFFF00"/>
                </a:solidFill>
                <a:latin typeface="BR Cobane Medium" panose="00000600000000000000" pitchFamily="50" charset="0"/>
                <a:ea typeface="Arial"/>
                <a:cs typeface="Arial"/>
                <a:sym typeface="Arial"/>
              </a:rPr>
              <a:t>Essential Links</a:t>
            </a:r>
          </a:p>
        </p:txBody>
      </p:sp>
      <p:sp>
        <p:nvSpPr>
          <p:cNvPr id="6" name="Google Shape;124;p18">
            <a:extLst>
              <a:ext uri="{FF2B5EF4-FFF2-40B4-BE49-F238E27FC236}">
                <a16:creationId xmlns:a16="http://schemas.microsoft.com/office/drawing/2014/main" id="{E517A6D7-7EBF-F16E-A489-ED6883EB6981}"/>
              </a:ext>
            </a:extLst>
          </p:cNvPr>
          <p:cNvSpPr txBox="1">
            <a:spLocks/>
          </p:cNvSpPr>
          <p:nvPr/>
        </p:nvSpPr>
        <p:spPr>
          <a:xfrm>
            <a:off x="535495" y="2144592"/>
            <a:ext cx="10144007" cy="2410155"/>
          </a:xfrm>
          <a:prstGeom prst="rect">
            <a:avLst/>
          </a:prstGeom>
          <a:noFill/>
          <a:ln>
            <a:noFill/>
          </a:ln>
        </p:spPr>
        <p:txBody>
          <a:bodyPr spcFirstLastPara="1" vert="horz" wrap="square" lIns="91425" tIns="45700" rIns="91425" bIns="45700" rtlCol="0" anchor="b"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sz="2800" dirty="0">
                <a:solidFill>
                  <a:schemeClr val="bg1">
                    <a:lumMod val="95000"/>
                  </a:schemeClr>
                </a:solidFill>
                <a:latin typeface="BR Cobane Medium" panose="00000600000000000000" pitchFamily="50" charset="0"/>
                <a:ea typeface="Arial"/>
                <a:cs typeface="Arial"/>
                <a:sym typeface="Arial"/>
                <a:hlinkClick r:id="rId4">
                  <a:extLst>
                    <a:ext uri="{A12FA001-AC4F-418D-AE19-62706E023703}">
                      <ahyp:hlinkClr xmlns:ahyp="http://schemas.microsoft.com/office/drawing/2018/hyperlinkcolor" val="tx"/>
                    </a:ext>
                  </a:extLst>
                </a:hlinkClick>
              </a:rPr>
              <a:t>https://github.com/alexMSeal/Project-Kuduoopo.git</a:t>
            </a:r>
            <a:r>
              <a:rPr lang="en-US" sz="2800" dirty="0">
                <a:solidFill>
                  <a:schemeClr val="bg1">
                    <a:lumMod val="95000"/>
                  </a:schemeClr>
                </a:solidFill>
                <a:latin typeface="BR Cobane Medium" panose="00000600000000000000" pitchFamily="50" charset="0"/>
                <a:ea typeface="Arial"/>
                <a:cs typeface="Arial"/>
                <a:sym typeface="Arial"/>
              </a:rPr>
              <a:t> </a:t>
            </a:r>
          </a:p>
          <a:p>
            <a:pPr algn="l">
              <a:spcBef>
                <a:spcPts val="0"/>
              </a:spcBef>
              <a:buClr>
                <a:schemeClr val="dk1"/>
              </a:buClr>
              <a:buSzPts val="4400"/>
              <a:buFont typeface="Arial"/>
              <a:buNone/>
            </a:pPr>
            <a:r>
              <a:rPr lang="en-US" sz="2800" dirty="0">
                <a:solidFill>
                  <a:schemeClr val="bg1">
                    <a:lumMod val="95000"/>
                  </a:schemeClr>
                </a:solidFill>
                <a:latin typeface="BR Cobane Medium" panose="00000600000000000000" pitchFamily="50" charset="0"/>
                <a:ea typeface="Arial"/>
                <a:cs typeface="Arial"/>
                <a:sym typeface="Arial"/>
              </a:rPr>
              <a:t>(GitHub source code) </a:t>
            </a:r>
          </a:p>
          <a:p>
            <a:pPr algn="l">
              <a:spcBef>
                <a:spcPts val="0"/>
              </a:spcBef>
              <a:buClr>
                <a:schemeClr val="dk1"/>
              </a:buClr>
              <a:buSzPts val="4400"/>
              <a:buFont typeface="Arial"/>
              <a:buNone/>
            </a:pPr>
            <a:endParaRPr lang="en-US" sz="2800" dirty="0">
              <a:solidFill>
                <a:schemeClr val="bg1">
                  <a:lumMod val="95000"/>
                </a:schemeClr>
              </a:solidFill>
              <a:latin typeface="BR Cobane Medium" panose="00000600000000000000" pitchFamily="50" charset="0"/>
              <a:ea typeface="Arial"/>
              <a:cs typeface="Arial"/>
              <a:sym typeface="Arial"/>
            </a:endParaRPr>
          </a:p>
          <a:p>
            <a:pPr algn="l">
              <a:spcBef>
                <a:spcPts val="0"/>
              </a:spcBef>
              <a:buClr>
                <a:schemeClr val="dk1"/>
              </a:buClr>
              <a:buSzPts val="4400"/>
              <a:buFont typeface="Arial"/>
              <a:buNone/>
            </a:pPr>
            <a:r>
              <a:rPr lang="en-US" sz="2800" dirty="0">
                <a:solidFill>
                  <a:schemeClr val="bg1">
                    <a:lumMod val="95000"/>
                  </a:schemeClr>
                </a:solidFill>
                <a:latin typeface="BR Cobane Medium" panose="00000600000000000000" pitchFamily="50" charset="0"/>
                <a:ea typeface="Arial"/>
                <a:cs typeface="Arial"/>
                <a:sym typeface="Arial"/>
                <a:hlinkClick r:id="rId5">
                  <a:extLst>
                    <a:ext uri="{A12FA001-AC4F-418D-AE19-62706E023703}">
                      <ahyp:hlinkClr xmlns:ahyp="http://schemas.microsoft.com/office/drawing/2018/hyperlinkcolor" val="tx"/>
                    </a:ext>
                  </a:extLst>
                </a:hlinkClick>
              </a:rPr>
              <a:t>https://alexmseal.github.io/Project-Kuduoopo/</a:t>
            </a:r>
            <a:r>
              <a:rPr lang="en-US" sz="2800" dirty="0">
                <a:solidFill>
                  <a:schemeClr val="bg1">
                    <a:lumMod val="95000"/>
                  </a:schemeClr>
                </a:solidFill>
                <a:latin typeface="BR Cobane Medium" panose="00000600000000000000" pitchFamily="50" charset="0"/>
                <a:ea typeface="Arial"/>
                <a:cs typeface="Arial"/>
                <a:sym typeface="Arial"/>
              </a:rPr>
              <a:t> </a:t>
            </a:r>
          </a:p>
          <a:p>
            <a:pPr algn="l">
              <a:spcBef>
                <a:spcPts val="0"/>
              </a:spcBef>
              <a:buClr>
                <a:schemeClr val="dk1"/>
              </a:buClr>
              <a:buSzPts val="4400"/>
              <a:buFont typeface="Arial"/>
              <a:buNone/>
            </a:pPr>
            <a:r>
              <a:rPr lang="en-US" sz="2800" dirty="0">
                <a:solidFill>
                  <a:schemeClr val="bg1">
                    <a:lumMod val="95000"/>
                  </a:schemeClr>
                </a:solidFill>
                <a:latin typeface="BR Cobane Medium" panose="00000600000000000000" pitchFamily="50" charset="0"/>
                <a:ea typeface="Arial"/>
                <a:cs typeface="Arial"/>
                <a:sym typeface="Arial"/>
              </a:rPr>
              <a:t>(Live server demo)</a:t>
            </a:r>
          </a:p>
        </p:txBody>
      </p:sp>
    </p:spTree>
    <p:extLst>
      <p:ext uri="{BB962C8B-B14F-4D97-AF65-F5344CB8AC3E}">
        <p14:creationId xmlns:p14="http://schemas.microsoft.com/office/powerpoint/2010/main" val="2758602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905</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Play</vt:lpstr>
      <vt:lpstr>Arial</vt:lpstr>
      <vt:lpstr>BR Cobane Black</vt:lpstr>
      <vt:lpstr>BR Cobane Medium</vt:lpstr>
      <vt:lpstr>BR Cobane SemiBold</vt:lpstr>
      <vt:lpstr>Calibri</vt:lpstr>
      <vt:lpstr>Calibri Light</vt:lpstr>
      <vt:lpstr>Office Theme</vt:lpstr>
      <vt:lpstr>Project Kuduoopo An Online Sudoku Minigame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Minigame</dc:title>
  <dc:creator>Fredie Delfino</dc:creator>
  <cp:lastModifiedBy>alexandertienmatthew@gmail.com</cp:lastModifiedBy>
  <cp:revision>23</cp:revision>
  <dcterms:created xsi:type="dcterms:W3CDTF">2023-12-24T08:44:14Z</dcterms:created>
  <dcterms:modified xsi:type="dcterms:W3CDTF">2023-12-25T15:19:41Z</dcterms:modified>
</cp:coreProperties>
</file>