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59" r:id="rId7"/>
    <p:sldId id="262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9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5942-8E75-443C-9F86-018C64D187A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4FFC-6D2D-45E1-88B3-F2374337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ffic-intersection-simulation-using-pygame-689d6bd7687a" TargetMode="External"/><Relationship Id="rId2" Type="http://schemas.openxmlformats.org/officeDocument/2006/relationships/hyperlink" Target="https://ieeexplore.ieee.org/abstract/document/104361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956" y="192025"/>
            <a:ext cx="8599932" cy="1342834"/>
          </a:xfrm>
        </p:spPr>
        <p:txBody>
          <a:bodyPr>
            <a:noAutofit/>
          </a:bodyPr>
          <a:lstStyle/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de monitorizare intersecție inteligent IoT</a:t>
            </a: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52" y="5138230"/>
            <a:ext cx="8994648" cy="1198562"/>
          </a:xfrm>
        </p:spPr>
        <p:txBody>
          <a:bodyPr>
            <a:normAutofit/>
          </a:bodyPr>
          <a:lstStyle/>
          <a:p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Muste Alexandru Gavril</a:t>
            </a:r>
          </a:p>
          <a:p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Pop Adelin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2804033"/>
            <a:ext cx="7400544" cy="7987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o-RO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Mulțumim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91389"/>
            <a:ext cx="2362200" cy="1325563"/>
          </a:xfrm>
        </p:spPr>
        <p:txBody>
          <a:bodyPr>
            <a:normAutofit/>
          </a:bodyPr>
          <a:lstStyle/>
          <a:p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</a:p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</a:p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</a:p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proceselor și testare</a:t>
            </a:r>
          </a:p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</a:p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endParaRPr lang="ro-R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Câteva obiective: </a:t>
            </a:r>
          </a:p>
          <a:p>
            <a:pPr lvl="5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proiectului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 situațiilor din intersecție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Simularea unei intersecții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0" lvl="5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210312"/>
            <a:ext cx="10390632" cy="750443"/>
          </a:xfrm>
        </p:spPr>
        <p:txBody>
          <a:bodyPr>
            <a:normAutofit/>
          </a:bodyPr>
          <a:lstStyle/>
          <a:p>
            <a:pPr algn="ctr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2608" y="3047744"/>
            <a:ext cx="4974335" cy="2174515"/>
            <a:chOff x="497655" y="3263341"/>
            <a:chExt cx="5464236" cy="2093976"/>
          </a:xfrm>
        </p:grpSpPr>
        <p:sp>
          <p:nvSpPr>
            <p:cNvPr id="5" name="Oval 4"/>
            <p:cNvSpPr/>
            <p:nvPr/>
          </p:nvSpPr>
          <p:spPr>
            <a:xfrm>
              <a:off x="588056" y="3263341"/>
              <a:ext cx="1560783" cy="7955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PIETON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97655" y="4476445"/>
              <a:ext cx="1751768" cy="8808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MAȘINĂ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5768" y="3907357"/>
              <a:ext cx="676656" cy="6126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2424" y="3907357"/>
              <a:ext cx="676656" cy="6126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6352" y="3384137"/>
              <a:ext cx="47548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o-RO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724" y="3384137"/>
              <a:ext cx="47548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o-RO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62859" y="3489338"/>
              <a:ext cx="1399032" cy="13400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Intersecție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5" idx="6"/>
            </p:cNvCxnSpPr>
            <p:nvPr/>
          </p:nvCxnSpPr>
          <p:spPr>
            <a:xfrm>
              <a:off x="2148839" y="3661105"/>
              <a:ext cx="589791" cy="16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728216" y="4607868"/>
              <a:ext cx="1101854" cy="46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2852882" y="1831282"/>
              <a:ext cx="260699" cy="3159255"/>
            </a:xfrm>
            <a:prstGeom prst="bentConnector4">
              <a:avLst>
                <a:gd name="adj1" fmla="val -87687"/>
                <a:gd name="adj2" fmla="val 8523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6" idx="4"/>
            </p:cNvCxnSpPr>
            <p:nvPr/>
          </p:nvCxnSpPr>
          <p:spPr>
            <a:xfrm rot="5400000" flipH="1" flipV="1">
              <a:off x="2645205" y="3467097"/>
              <a:ext cx="618555" cy="3161886"/>
            </a:xfrm>
            <a:prstGeom prst="bentConnector4">
              <a:avLst>
                <a:gd name="adj1" fmla="val -35588"/>
                <a:gd name="adj2" fmla="val 6385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137158" y="2551332"/>
            <a:ext cx="5768330" cy="2880204"/>
            <a:chOff x="6137158" y="2551332"/>
            <a:chExt cx="5973974" cy="2797867"/>
          </a:xfrm>
        </p:grpSpPr>
        <p:grpSp>
          <p:nvGrpSpPr>
            <p:cNvPr id="20" name="Group 19"/>
            <p:cNvGrpSpPr/>
            <p:nvPr/>
          </p:nvGrpSpPr>
          <p:grpSpPr>
            <a:xfrm>
              <a:off x="6137158" y="2551332"/>
              <a:ext cx="4251963" cy="2797867"/>
              <a:chOff x="6995162" y="2799949"/>
              <a:chExt cx="4937760" cy="341452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0145269" y="4212971"/>
                <a:ext cx="1581915" cy="98651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Intersecție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398756" y="4351668"/>
                <a:ext cx="1716025" cy="79552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PIETON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70063" y="5199487"/>
                <a:ext cx="1942447" cy="88087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MAȘINĂ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089583" y="3537166"/>
                <a:ext cx="2238170" cy="746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SEMAFOR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995162" y="2799949"/>
                <a:ext cx="2377440" cy="34145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23763" y="2960305"/>
                <a:ext cx="1927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CLIENȚI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39528" y="3540252"/>
                <a:ext cx="1993394" cy="2099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45268" y="3689537"/>
                <a:ext cx="1581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9366505" y="4729089"/>
                <a:ext cx="573022" cy="417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9366506" y="4031616"/>
                <a:ext cx="573021" cy="122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9363457" y="5385315"/>
                <a:ext cx="576070" cy="21285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10717206" y="3671760"/>
              <a:ext cx="1393926" cy="83593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smtClean="0">
                  <a:solidFill>
                    <a:schemeClr val="bg1"/>
                  </a:solidFill>
                </a:rPr>
                <a:t>Vizualizator</a:t>
              </a:r>
              <a:endParaRPr lang="ro-RO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3" idx="3"/>
              <a:endCxn id="21" idx="1"/>
            </p:cNvCxnSpPr>
            <p:nvPr/>
          </p:nvCxnSpPr>
          <p:spPr>
            <a:xfrm>
              <a:off x="10389121" y="4018176"/>
              <a:ext cx="328085" cy="715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9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528"/>
            <a:ext cx="10939272" cy="5304472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 proiect conține următoarele procese:</a:t>
            </a:r>
          </a:p>
          <a:p>
            <a:pPr lvl="4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pieton;</a:t>
            </a:r>
          </a:p>
          <a:p>
            <a:pPr lvl="4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mașină;</a:t>
            </a:r>
          </a:p>
          <a:p>
            <a:pPr lvl="4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generarea culorii semaforului;</a:t>
            </a:r>
          </a:p>
          <a:p>
            <a:pPr lvl="4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pentru intersecție;</a:t>
            </a:r>
          </a:p>
          <a:p>
            <a:pPr lvl="4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de vizualizare a simulării.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Intersecția are funcție de black board, de unde celelalte procese pot să verifice starea intersecției.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Evenimente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Semafor roșu pentru pietoni – liber Mașini</a:t>
            </a:r>
          </a:p>
          <a:p>
            <a:pPr lvl="3"/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Semafor verde pentru pietoni – stare de așteptare Mașină</a:t>
            </a:r>
          </a:p>
          <a:p>
            <a:pPr lvl="3"/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Semafor roșu pentru mașini  – liber pietoni</a:t>
            </a:r>
          </a:p>
          <a:p>
            <a:pPr lvl="3"/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Semafor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verde pentru 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mașini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stare de așteptare 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pietoni</a:t>
            </a:r>
          </a:p>
          <a:p>
            <a:pPr marL="0" indent="0"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o-RO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8" y="3005201"/>
            <a:ext cx="5681472" cy="1639951"/>
          </a:xfrm>
        </p:spPr>
        <p:txBody>
          <a:bodyPr>
            <a:normAutofit/>
          </a:bodyPr>
          <a:lstStyle/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Limbajul de bază folosit este Python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Tehnici de programare folosite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socket, threading</a:t>
            </a:r>
          </a:p>
          <a:p>
            <a:pPr lvl="3"/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301280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2926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2237105"/>
            <a:ext cx="10515600" cy="4351338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proceselor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5"/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Pieton, Proces Mașină </a:t>
            </a:r>
          </a:p>
          <a:p>
            <a:pPr lvl="5"/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generare culoare semafor , Server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intersecție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de vizualizare a simulării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omunicarea asincronă dintre procese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Simulare provizorie în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Simulare finală cu pygame.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git@github.com:alexMuste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intersectieIoT.git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0472" y="493776"/>
            <a:ext cx="853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 Proceselor și Testare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0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369"/>
            <a:ext cx="4679248" cy="281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08" y="2436362"/>
            <a:ext cx="4800600" cy="28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4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896" y="2740025"/>
            <a:ext cx="8717280" cy="209715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ieeexplore.ieee.org/abstract/document/10436105</a:t>
            </a:r>
            <a:endParaRPr lang="ro-R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towardsdatascience.com/traffic-intersection-simulation-using-pygame-689d6bd7687a</a:t>
            </a:r>
            <a:endParaRPr lang="ro-R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Sistem de monitorizare intersecție inteligent IoT</vt:lpstr>
      <vt:lpstr>Cuprins</vt:lpstr>
      <vt:lpstr>Obiective</vt:lpstr>
      <vt:lpstr>Structura aplicației</vt:lpstr>
      <vt:lpstr>Implementare</vt:lpstr>
      <vt:lpstr>Tehnologii folosite</vt:lpstr>
      <vt:lpstr> </vt:lpstr>
      <vt:lpstr>Rezultate obținute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monitorizare intersecție inteligent IoT</dc:title>
  <dc:creator>alex</dc:creator>
  <cp:lastModifiedBy>alex</cp:lastModifiedBy>
  <cp:revision>20</cp:revision>
  <dcterms:created xsi:type="dcterms:W3CDTF">2024-11-29T15:28:06Z</dcterms:created>
  <dcterms:modified xsi:type="dcterms:W3CDTF">2025-01-30T17:03:37Z</dcterms:modified>
</cp:coreProperties>
</file>