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59" r:id="rId7"/>
    <p:sldId id="262" r:id="rId8"/>
    <p:sldId id="264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affic-intersection-simulation-using-pygame-689d6bd7687a" TargetMode="External"/><Relationship Id="rId2" Type="http://schemas.openxmlformats.org/officeDocument/2006/relationships/hyperlink" Target="https://ieeexplore.ieee.org/abstract/document/104361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034" y="2086166"/>
            <a:ext cx="8599932" cy="1342834"/>
          </a:xfrm>
        </p:spPr>
        <p:txBody>
          <a:bodyPr>
            <a:no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de monitorizare intersecție inteligent IoT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52" y="5138230"/>
            <a:ext cx="8994648" cy="1198562"/>
          </a:xfrm>
        </p:spPr>
        <p:txBody>
          <a:bodyPr>
            <a:normAutofit lnSpcReduction="10000"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Muste Alexandru Gavril</a:t>
            </a:r>
          </a:p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Pop Adelin</a:t>
            </a:r>
          </a:p>
        </p:txBody>
      </p:sp>
    </p:spTree>
    <p:extLst>
      <p:ext uri="{BB962C8B-B14F-4D97-AF65-F5344CB8AC3E}">
        <p14:creationId xmlns:p14="http://schemas.microsoft.com/office/powerpoint/2010/main" val="120732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2804033"/>
            <a:ext cx="7400544" cy="7987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o-RO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Mulțumim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10" y="191389"/>
            <a:ext cx="2362200" cy="1325563"/>
          </a:xfrm>
        </p:spPr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985" y="1516952"/>
            <a:ext cx="4640265" cy="4476750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Logica/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proceselor și testare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5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1" y="371475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10" y="2009775"/>
            <a:ext cx="6621465" cy="3000376"/>
          </a:xfrm>
        </p:spPr>
        <p:txBody>
          <a:bodyPr/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Câteva obiective: </a:t>
            </a: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proiectului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 situațiilor din intersecție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Simularea unei intersecții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0" lvl="5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55320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856" y="710490"/>
            <a:ext cx="10390632" cy="750443"/>
          </a:xfrm>
        </p:spPr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2608" y="3047744"/>
            <a:ext cx="4974335" cy="2174515"/>
            <a:chOff x="497655" y="3263341"/>
            <a:chExt cx="5464236" cy="2093976"/>
          </a:xfrm>
        </p:grpSpPr>
        <p:sp>
          <p:nvSpPr>
            <p:cNvPr id="5" name="Oval 4"/>
            <p:cNvSpPr/>
            <p:nvPr/>
          </p:nvSpPr>
          <p:spPr>
            <a:xfrm>
              <a:off x="588056" y="3263341"/>
              <a:ext cx="1560783" cy="7955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PIETON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97655" y="4476445"/>
              <a:ext cx="1751768" cy="8808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MAȘINĂ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5768" y="3907357"/>
              <a:ext cx="676656" cy="6126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2424" y="3907357"/>
              <a:ext cx="676656" cy="6126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6352" y="3384137"/>
              <a:ext cx="475488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o-RO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724" y="3384137"/>
              <a:ext cx="475488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o-RO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62859" y="3489338"/>
              <a:ext cx="1399032" cy="13400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Intersecție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5" idx="6"/>
            </p:cNvCxnSpPr>
            <p:nvPr/>
          </p:nvCxnSpPr>
          <p:spPr>
            <a:xfrm>
              <a:off x="2148839" y="3661105"/>
              <a:ext cx="589791" cy="16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728216" y="4607868"/>
              <a:ext cx="1101854" cy="46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2852882" y="1831282"/>
              <a:ext cx="260699" cy="3159255"/>
            </a:xfrm>
            <a:prstGeom prst="bentConnector4">
              <a:avLst>
                <a:gd name="adj1" fmla="val -87687"/>
                <a:gd name="adj2" fmla="val 8523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6" idx="4"/>
            </p:cNvCxnSpPr>
            <p:nvPr/>
          </p:nvCxnSpPr>
          <p:spPr>
            <a:xfrm rot="5400000" flipH="1" flipV="1">
              <a:off x="2645205" y="3467097"/>
              <a:ext cx="618555" cy="3161886"/>
            </a:xfrm>
            <a:prstGeom prst="bentConnector4">
              <a:avLst>
                <a:gd name="adj1" fmla="val -35588"/>
                <a:gd name="adj2" fmla="val 6385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137157" y="2551332"/>
            <a:ext cx="5768331" cy="2880204"/>
            <a:chOff x="6137157" y="2551332"/>
            <a:chExt cx="5973975" cy="2797867"/>
          </a:xfrm>
        </p:grpSpPr>
        <p:grpSp>
          <p:nvGrpSpPr>
            <p:cNvPr id="20" name="Group 19"/>
            <p:cNvGrpSpPr/>
            <p:nvPr/>
          </p:nvGrpSpPr>
          <p:grpSpPr>
            <a:xfrm>
              <a:off x="6137157" y="2551332"/>
              <a:ext cx="4251964" cy="2797867"/>
              <a:chOff x="6995162" y="2799949"/>
              <a:chExt cx="4937762" cy="341452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0145269" y="4212971"/>
                <a:ext cx="1581915" cy="98651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Intersecție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398756" y="4351668"/>
                <a:ext cx="1716025" cy="79552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PIETON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70063" y="5199487"/>
                <a:ext cx="1942447" cy="88087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MAȘINĂ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089583" y="3537166"/>
                <a:ext cx="2238170" cy="746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SEMAFOR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995162" y="2799949"/>
                <a:ext cx="2377440" cy="34145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23763" y="2960305"/>
                <a:ext cx="1927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CLIENȚI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39530" y="3540251"/>
                <a:ext cx="1993394" cy="2099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45268" y="3689537"/>
                <a:ext cx="1581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9366505" y="4729089"/>
                <a:ext cx="573022" cy="417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9366506" y="4031616"/>
                <a:ext cx="573021" cy="122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9363457" y="5385315"/>
                <a:ext cx="576070" cy="21285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10717206" y="3671760"/>
              <a:ext cx="1393926" cy="8359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solidFill>
                    <a:schemeClr val="bg1"/>
                  </a:solidFill>
                </a:rPr>
                <a:t>Vizualizator</a:t>
              </a:r>
            </a:p>
          </p:txBody>
        </p:sp>
        <p:cxnSp>
          <p:nvCxnSpPr>
            <p:cNvPr id="28" name="Straight Arrow Connector 27"/>
            <p:cNvCxnSpPr>
              <a:cxnSpLocks/>
              <a:stCxn id="13" idx="3"/>
              <a:endCxn id="21" idx="1"/>
            </p:cNvCxnSpPr>
            <p:nvPr/>
          </p:nvCxnSpPr>
          <p:spPr>
            <a:xfrm>
              <a:off x="10389121" y="4018176"/>
              <a:ext cx="328085" cy="715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9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942" y="1813504"/>
            <a:ext cx="10618694" cy="5304472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Acest proiect conține următoarele procese: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pieton;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mașină;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generarea culorii semaforului;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intersecție;</a:t>
            </a:r>
          </a:p>
          <a:p>
            <a:pPr lvl="4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de vizualizare a simulării.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Intersecția are funcție de black board, de unde celelalte procese pot să verifice starea intersecției.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Evenimente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Semafor roșu pentru pietoni – liber Mașini</a:t>
            </a:r>
          </a:p>
          <a:p>
            <a:pPr lvl="3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Semafor verde pentru pietoni – stare de așteptare Mașină</a:t>
            </a:r>
          </a:p>
          <a:p>
            <a:pPr lvl="3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Semafor roșu pentru mașini  – liber pietoni</a:t>
            </a:r>
          </a:p>
          <a:p>
            <a:pPr lvl="3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Semafor verde pentru mașini – stare de așteptare pietoni</a:t>
            </a:r>
          </a:p>
          <a:p>
            <a:pPr marL="0" indent="0">
              <a:buNone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Logica/</a:t>
            </a:r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648" y="1596588"/>
            <a:ext cx="4298584" cy="1639951"/>
          </a:xfrm>
        </p:spPr>
        <p:txBody>
          <a:bodyPr>
            <a:normAutofit lnSpcReduction="10000"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Limbajul de bază folosit este Python;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Tehnici de programare folosite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socket, threading</a:t>
            </a:r>
          </a:p>
          <a:p>
            <a:pPr lvl="3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5B912-B8FB-8049-98BB-F8E1FCCB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73" t="26215"/>
          <a:stretch/>
        </p:blipFill>
        <p:spPr>
          <a:xfrm>
            <a:off x="6535271" y="1081892"/>
            <a:ext cx="5506658" cy="27246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9B657A-E991-0AE6-D72E-2D5B592EA84C}"/>
              </a:ext>
            </a:extLst>
          </p:cNvPr>
          <p:cNvSpPr/>
          <p:nvPr/>
        </p:nvSpPr>
        <p:spPr>
          <a:xfrm>
            <a:off x="8534400" y="1739152"/>
            <a:ext cx="1013011" cy="117437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13C81-71DC-055C-4D21-2523BBC0CAD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937812" y="2913529"/>
            <a:ext cx="242047" cy="22317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E070FE-8314-EDCC-41AA-44646FC8E927}"/>
              </a:ext>
            </a:extLst>
          </p:cNvPr>
          <p:cNvSpPr/>
          <p:nvPr/>
        </p:nvSpPr>
        <p:spPr>
          <a:xfrm>
            <a:off x="1394004" y="4952115"/>
            <a:ext cx="1057835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Semafor</a:t>
            </a:r>
            <a:endParaRPr lang="ro-RO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08E490-F1ED-9F4A-75BF-6613F06033E3}"/>
              </a:ext>
            </a:extLst>
          </p:cNvPr>
          <p:cNvSpPr/>
          <p:nvPr/>
        </p:nvSpPr>
        <p:spPr>
          <a:xfrm>
            <a:off x="3689523" y="4326331"/>
            <a:ext cx="1057835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Masin</a:t>
            </a:r>
            <a:r>
              <a:rPr lang="ro-RO" dirty="0"/>
              <a:t>ă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FA5301-911C-0D91-B97E-CF24B93F922A}"/>
              </a:ext>
            </a:extLst>
          </p:cNvPr>
          <p:cNvSpPr/>
          <p:nvPr/>
        </p:nvSpPr>
        <p:spPr>
          <a:xfrm>
            <a:off x="3689523" y="5531224"/>
            <a:ext cx="1057835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Pieton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6EABC0-0E92-8680-9707-63EFF358A7E8}"/>
              </a:ext>
            </a:extLst>
          </p:cNvPr>
          <p:cNvSpPr/>
          <p:nvPr/>
        </p:nvSpPr>
        <p:spPr>
          <a:xfrm>
            <a:off x="7722011" y="4888395"/>
            <a:ext cx="1215801" cy="513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Zonă de acces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77A8D-2393-BA65-03E7-599E0A17602A}"/>
              </a:ext>
            </a:extLst>
          </p:cNvPr>
          <p:cNvSpPr/>
          <p:nvPr/>
        </p:nvSpPr>
        <p:spPr>
          <a:xfrm>
            <a:off x="2940962" y="4772821"/>
            <a:ext cx="188258" cy="17929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F0DFC8-D9BA-C2B6-FC5F-DD7C9C18E0F8}"/>
              </a:ext>
            </a:extLst>
          </p:cNvPr>
          <p:cNvSpPr/>
          <p:nvPr/>
        </p:nvSpPr>
        <p:spPr>
          <a:xfrm>
            <a:off x="2928053" y="5307108"/>
            <a:ext cx="188258" cy="17929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8AD770-D989-92AE-003B-0BF30866A1C1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>
            <a:off x="2451839" y="5131409"/>
            <a:ext cx="476214" cy="26534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B10D86-AB38-B5EC-40C0-432F82194CD8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2451839" y="4862468"/>
            <a:ext cx="489123" cy="268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EAA42E-7B25-D499-43F9-C3AA3AE18572}"/>
              </a:ext>
            </a:extLst>
          </p:cNvPr>
          <p:cNvCxnSpPr>
            <a:cxnSpLocks/>
          </p:cNvCxnSpPr>
          <p:nvPr/>
        </p:nvCxnSpPr>
        <p:spPr>
          <a:xfrm flipV="1">
            <a:off x="3200400" y="4557474"/>
            <a:ext cx="417943" cy="254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F7E7B6-FA64-FE34-32B2-E4AD87FA2C32}"/>
              </a:ext>
            </a:extLst>
          </p:cNvPr>
          <p:cNvCxnSpPr>
            <a:cxnSpLocks/>
          </p:cNvCxnSpPr>
          <p:nvPr/>
        </p:nvCxnSpPr>
        <p:spPr>
          <a:xfrm>
            <a:off x="3200400" y="5486402"/>
            <a:ext cx="407543" cy="22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578BD4F-B5DE-20BB-27FE-85C34300D79C}"/>
              </a:ext>
            </a:extLst>
          </p:cNvPr>
          <p:cNvSpPr/>
          <p:nvPr/>
        </p:nvSpPr>
        <p:spPr>
          <a:xfrm>
            <a:off x="5501811" y="4331799"/>
            <a:ext cx="1385601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Condiţii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5832A71-9706-659D-5614-6799D852D103}"/>
              </a:ext>
            </a:extLst>
          </p:cNvPr>
          <p:cNvSpPr/>
          <p:nvPr/>
        </p:nvSpPr>
        <p:spPr>
          <a:xfrm>
            <a:off x="5501811" y="5531224"/>
            <a:ext cx="1385601" cy="35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Condiţii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F648E5-56E6-DA47-70E4-67009F516A52}"/>
              </a:ext>
            </a:extLst>
          </p:cNvPr>
          <p:cNvCxnSpPr>
            <a:cxnSpLocks/>
          </p:cNvCxnSpPr>
          <p:nvPr/>
        </p:nvCxnSpPr>
        <p:spPr>
          <a:xfrm>
            <a:off x="4859511" y="5710518"/>
            <a:ext cx="5613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36C074-EA3F-6717-CEC4-EA5F334E5F64}"/>
              </a:ext>
            </a:extLst>
          </p:cNvPr>
          <p:cNvCxnSpPr>
            <a:cxnSpLocks/>
          </p:cNvCxnSpPr>
          <p:nvPr/>
        </p:nvCxnSpPr>
        <p:spPr>
          <a:xfrm>
            <a:off x="4844356" y="4505625"/>
            <a:ext cx="5613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EE2C5C-2A21-F8AF-9B3A-6D5375B2BD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68992" y="4512740"/>
            <a:ext cx="753019" cy="63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F4A7C5-08BF-1A34-D7E7-FCAE7B87F67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968350" y="5145260"/>
            <a:ext cx="753661" cy="565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0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2926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536" y="1618171"/>
            <a:ext cx="10515600" cy="4351338"/>
          </a:xfrm>
        </p:spPr>
        <p:txBody>
          <a:bodyPr>
            <a:norm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proceselor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Pieton, Proces Mașină </a:t>
            </a: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generare culoare semafor , Server intersecție</a:t>
            </a:r>
          </a:p>
          <a:p>
            <a:pPr lvl="5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de vizualizare a simulării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omunicarea asincronă dintre procese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Simulare provizorie în consolă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Simulare finală cu pygame.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git@github.com:alexMuste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intersectieIoT.git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0472" y="493776"/>
            <a:ext cx="853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 Proceselor și Testare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0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95" y="180975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3327"/>
          <a:stretch/>
        </p:blipFill>
        <p:spPr>
          <a:xfrm>
            <a:off x="6019799" y="2013708"/>
            <a:ext cx="5598033" cy="319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69762-BD1B-6085-7B0D-BE96FFEB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4" t="22945" r="9362" b="7649"/>
          <a:stretch/>
        </p:blipFill>
        <p:spPr>
          <a:xfrm>
            <a:off x="845615" y="2013708"/>
            <a:ext cx="4936873" cy="3266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082341-2CC7-B918-3F19-F2611DF1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395301"/>
            <a:ext cx="5398008" cy="7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4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896" y="2740025"/>
            <a:ext cx="8717280" cy="209715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https://ieeexplore.ieee.org/abstract/document/10436105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https://towardsdatascience.com/traffic-intersection-simulation-using-pygame-689d6bd7687a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2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214</TotalTime>
  <Words>264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Sistem de monitorizare intersecție inteligent IoT</vt:lpstr>
      <vt:lpstr>Cuprins</vt:lpstr>
      <vt:lpstr>Obiective</vt:lpstr>
      <vt:lpstr>Structura aplicației</vt:lpstr>
      <vt:lpstr>Implementare</vt:lpstr>
      <vt:lpstr>Logica/Tehnologii folosite</vt:lpstr>
      <vt:lpstr> </vt:lpstr>
      <vt:lpstr>Rezultate obținute</vt:lpstr>
      <vt:lpstr>Bibliografie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Adelin Pop</dc:creator>
  <cp:lastModifiedBy>Adelin Pop</cp:lastModifiedBy>
  <cp:revision>3</cp:revision>
  <dcterms:created xsi:type="dcterms:W3CDTF">2025-01-31T15:40:57Z</dcterms:created>
  <dcterms:modified xsi:type="dcterms:W3CDTF">2025-01-31T19:15:24Z</dcterms:modified>
</cp:coreProperties>
</file>