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64" r:id="rId7"/>
    <p:sldId id="266" r:id="rId8"/>
    <p:sldId id="267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DDD0-817F-4A9C-8E47-ADD1C18FAD1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345E-8F39-4267-B763-A87D005E0D6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8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DDD0-817F-4A9C-8E47-ADD1C18FAD1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345E-8F39-4267-B763-A87D005E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2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DDD0-817F-4A9C-8E47-ADD1C18FAD1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345E-8F39-4267-B763-A87D005E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07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DDD0-817F-4A9C-8E47-ADD1C18FAD1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345E-8F39-4267-B763-A87D005E0D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4743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DDD0-817F-4A9C-8E47-ADD1C18FAD1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345E-8F39-4267-B763-A87D005E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9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DDD0-817F-4A9C-8E47-ADD1C18FAD1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345E-8F39-4267-B763-A87D005E0D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627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DDD0-817F-4A9C-8E47-ADD1C18FAD1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345E-8F39-4267-B763-A87D005E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2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DDD0-817F-4A9C-8E47-ADD1C18FAD1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345E-8F39-4267-B763-A87D005E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93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DDD0-817F-4A9C-8E47-ADD1C18FAD1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345E-8F39-4267-B763-A87D005E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3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DDD0-817F-4A9C-8E47-ADD1C18FAD1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345E-8F39-4267-B763-A87D005E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3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DDD0-817F-4A9C-8E47-ADD1C18FAD1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345E-8F39-4267-B763-A87D005E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DDD0-817F-4A9C-8E47-ADD1C18FAD1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345E-8F39-4267-B763-A87D005E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6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DDD0-817F-4A9C-8E47-ADD1C18FAD1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345E-8F39-4267-B763-A87D005E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DDD0-817F-4A9C-8E47-ADD1C18FAD1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345E-8F39-4267-B763-A87D005E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1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DDD0-817F-4A9C-8E47-ADD1C18FAD1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345E-8F39-4267-B763-A87D005E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9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DDD0-817F-4A9C-8E47-ADD1C18FAD1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345E-8F39-4267-B763-A87D005E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DDD0-817F-4A9C-8E47-ADD1C18FAD1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345E-8F39-4267-B763-A87D005E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5A0DDD0-817F-4A9C-8E47-ADD1C18FAD1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5B345E-8F39-4267-B763-A87D005E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14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Palomba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Examples/Experiments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Forza Horizon 3</a:t>
            </a:r>
          </a:p>
          <a:p>
            <a:pPr lvl="1"/>
            <a:r>
              <a:rPr lang="en-US" dirty="0" smtClean="0"/>
              <a:t>Genre: Racing</a:t>
            </a:r>
          </a:p>
          <a:p>
            <a:pPr lvl="1"/>
            <a:r>
              <a:rPr lang="en-US" dirty="0" smtClean="0"/>
              <a:t>Critical Score: 9/10</a:t>
            </a:r>
          </a:p>
          <a:p>
            <a:pPr lvl="1"/>
            <a:r>
              <a:rPr lang="en-US" dirty="0" smtClean="0"/>
              <a:t>User Score: 8/10</a:t>
            </a:r>
          </a:p>
          <a:p>
            <a:pPr lvl="1"/>
            <a:r>
              <a:rPr lang="en-US" dirty="0" smtClean="0"/>
              <a:t>Publisher Score: 7/10</a:t>
            </a:r>
          </a:p>
          <a:p>
            <a:pPr lvl="1"/>
            <a:r>
              <a:rPr lang="en-US" dirty="0" smtClean="0"/>
              <a:t>Library: I don’t own any racing games, 0/10</a:t>
            </a:r>
          </a:p>
          <a:p>
            <a:pPr lvl="1"/>
            <a:r>
              <a:rPr lang="en-US" dirty="0" smtClean="0"/>
              <a:t>Hours played: 0/10</a:t>
            </a:r>
          </a:p>
          <a:p>
            <a:pPr lvl="1"/>
            <a:r>
              <a:rPr lang="en-US" dirty="0" smtClean="0"/>
              <a:t>Final Score: 4.8/10, 2/4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643" y="3459882"/>
            <a:ext cx="2035924" cy="253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2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appears to be only slightly swayed by contents of user’s library</a:t>
            </a:r>
          </a:p>
          <a:p>
            <a:r>
              <a:rPr lang="en-US" dirty="0" smtClean="0"/>
              <a:t>Implementing neural network should make for more accurate results</a:t>
            </a:r>
          </a:p>
          <a:p>
            <a:r>
              <a:rPr lang="en-US" dirty="0" smtClean="0"/>
              <a:t>Python is hard</a:t>
            </a:r>
          </a:p>
          <a:p>
            <a:pPr lvl="1"/>
            <a:r>
              <a:rPr lang="en-US" dirty="0" smtClean="0"/>
              <a:t>Still working on code</a:t>
            </a:r>
          </a:p>
          <a:p>
            <a:pPr lvl="1"/>
            <a:r>
              <a:rPr lang="en-US" dirty="0" smtClean="0"/>
              <a:t>See picture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248" y="2992161"/>
            <a:ext cx="4215844" cy="2047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50923" y="3106882"/>
            <a:ext cx="1309253" cy="307777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Agency FB" panose="020B0503020202020204" pitchFamily="34" charset="0"/>
              </a:rPr>
              <a:t>p</a:t>
            </a:r>
            <a:r>
              <a:rPr lang="en-US" sz="1400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rint</a:t>
            </a:r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(“This is fine”)</a:t>
            </a:r>
            <a:endParaRPr lang="en-US" sz="1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17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probably all gotten buyer’s remorse at least once</a:t>
            </a:r>
          </a:p>
          <a:p>
            <a:r>
              <a:rPr lang="en-US" dirty="0" smtClean="0"/>
              <a:t>Becoming increasingly common in video game market</a:t>
            </a:r>
          </a:p>
          <a:p>
            <a:pPr lvl="1"/>
            <a:r>
              <a:rPr lang="en-US" dirty="0" smtClean="0"/>
              <a:t>Pre-Order Bonuses</a:t>
            </a:r>
          </a:p>
          <a:p>
            <a:pPr lvl="1"/>
            <a:r>
              <a:rPr lang="en-US" dirty="0" smtClean="0"/>
              <a:t>Review Embargoes</a:t>
            </a:r>
          </a:p>
          <a:p>
            <a:pPr lvl="1"/>
            <a:r>
              <a:rPr lang="en-US" dirty="0" smtClean="0"/>
              <a:t>Release Day Bugs</a:t>
            </a:r>
          </a:p>
          <a:p>
            <a:pPr lvl="1"/>
            <a:r>
              <a:rPr lang="en-US" dirty="0" smtClean="0"/>
              <a:t>EA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580" y="3162980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043" y="4128407"/>
            <a:ext cx="2667000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259" y="3082912"/>
            <a:ext cx="2877827" cy="161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will input a game, and some simple info about it, and the algorithm will determine whether the user should:</a:t>
            </a:r>
          </a:p>
          <a:p>
            <a:pPr lvl="1"/>
            <a:r>
              <a:rPr lang="en-US" dirty="0" smtClean="0"/>
              <a:t>Purchase the game</a:t>
            </a:r>
          </a:p>
          <a:p>
            <a:pPr lvl="1"/>
            <a:r>
              <a:rPr lang="en-US" dirty="0" smtClean="0"/>
              <a:t>Wait to purchase the game until the price drops/until more information is available</a:t>
            </a:r>
          </a:p>
          <a:p>
            <a:pPr lvl="1"/>
            <a:r>
              <a:rPr lang="en-US" dirty="0" smtClean="0"/>
              <a:t>Consider other games similar to the one in question, or</a:t>
            </a:r>
          </a:p>
          <a:p>
            <a:pPr lvl="1"/>
            <a:r>
              <a:rPr lang="en-US" dirty="0" smtClean="0"/>
              <a:t>Not purchase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13558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Step 1: Enter game info</a:t>
            </a:r>
          </a:p>
          <a:p>
            <a:pPr lvl="1"/>
            <a:r>
              <a:rPr lang="en-US" dirty="0" smtClean="0"/>
              <a:t>Genre</a:t>
            </a:r>
          </a:p>
          <a:p>
            <a:pPr lvl="1"/>
            <a:r>
              <a:rPr lang="en-US" dirty="0" smtClean="0"/>
              <a:t>Critical Score out of 10</a:t>
            </a:r>
          </a:p>
          <a:p>
            <a:pPr lvl="1"/>
            <a:r>
              <a:rPr lang="en-US" dirty="0" smtClean="0"/>
              <a:t>User Score out of 10</a:t>
            </a:r>
          </a:p>
          <a:p>
            <a:pPr lvl="1"/>
            <a:r>
              <a:rPr lang="en-US" dirty="0" smtClean="0"/>
              <a:t>Publisher Score out of 10</a:t>
            </a:r>
          </a:p>
          <a:p>
            <a:r>
              <a:rPr lang="en-US" dirty="0" smtClean="0"/>
              <a:t>Step 2: Compare game to other games in user’s library (same genre)</a:t>
            </a:r>
          </a:p>
          <a:p>
            <a:pPr lvl="1"/>
            <a:r>
              <a:rPr lang="en-US" dirty="0" smtClean="0"/>
              <a:t>Convert into score out of 10</a:t>
            </a:r>
          </a:p>
          <a:p>
            <a:r>
              <a:rPr lang="en-US" dirty="0" smtClean="0"/>
              <a:t>Step 3: Analyze average amount of hours played in that genre</a:t>
            </a:r>
          </a:p>
          <a:p>
            <a:pPr lvl="1"/>
            <a:r>
              <a:rPr lang="en-US" dirty="0" smtClean="0"/>
              <a:t>Convert into score out of 10</a:t>
            </a:r>
          </a:p>
          <a:p>
            <a:r>
              <a:rPr lang="en-US" dirty="0" smtClean="0"/>
              <a:t>Step 4: Use Neural Network to compile final score</a:t>
            </a:r>
          </a:p>
          <a:p>
            <a:r>
              <a:rPr lang="en-US" dirty="0" smtClean="0"/>
              <a:t>Insufficient data = 5/10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4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(Data)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Steam library (~70 games)</a:t>
            </a:r>
          </a:p>
          <a:p>
            <a:r>
              <a:rPr lang="en-US" dirty="0" smtClean="0"/>
              <a:t>My friends’ Steam libraries (31 friends with ~10-150 games each)</a:t>
            </a:r>
          </a:p>
          <a:p>
            <a:r>
              <a:rPr lang="en-US" dirty="0" smtClean="0"/>
              <a:t>Still not enough? Randomly generate data</a:t>
            </a:r>
          </a:p>
          <a:p>
            <a:endParaRPr lang="en-US" dirty="0"/>
          </a:p>
          <a:p>
            <a:r>
              <a:rPr lang="en-US" dirty="0" smtClean="0"/>
              <a:t>2 Spreadsheets:</a:t>
            </a:r>
          </a:p>
          <a:p>
            <a:pPr lvl="1"/>
            <a:r>
              <a:rPr lang="en-US" dirty="0" smtClean="0"/>
              <a:t>Genre &amp; Hours Played</a:t>
            </a:r>
          </a:p>
          <a:p>
            <a:pPr lvl="1"/>
            <a:r>
              <a:rPr lang="en-US" dirty="0" smtClean="0"/>
              <a:t>Score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6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(Final Score)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Neural network to compile data</a:t>
            </a:r>
          </a:p>
          <a:p>
            <a:pPr lvl="1"/>
            <a:r>
              <a:rPr lang="en-US" dirty="0" smtClean="0"/>
              <a:t>For training set, use average of scores</a:t>
            </a:r>
          </a:p>
          <a:p>
            <a:r>
              <a:rPr lang="en-US" dirty="0" smtClean="0"/>
              <a:t>The final score is determined as follows: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= User should not purchase game</a:t>
            </a:r>
          </a:p>
          <a:p>
            <a:pPr lvl="1"/>
            <a:r>
              <a:rPr lang="en-US" dirty="0" smtClean="0"/>
              <a:t>2 = User should reconsider desire to purchase game</a:t>
            </a:r>
          </a:p>
          <a:p>
            <a:pPr lvl="1"/>
            <a:r>
              <a:rPr lang="en-US" dirty="0" smtClean="0"/>
              <a:t>3 = User should wait for reduced price/explore other similar titles</a:t>
            </a:r>
          </a:p>
          <a:p>
            <a:pPr lvl="1"/>
            <a:r>
              <a:rPr lang="en-US" dirty="0" smtClean="0"/>
              <a:t>4 = User should purchase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0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Examples/Experiments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Fantasy XV just came out. Is it worth buying? Let’s find out: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100" name="Picture 4" descr="Image result for ffx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242" y="2745989"/>
            <a:ext cx="4777558" cy="27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72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Examples/experiments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Genre: RPG</a:t>
            </a:r>
          </a:p>
          <a:p>
            <a:r>
              <a:rPr lang="en-US" dirty="0" smtClean="0"/>
              <a:t>Critical Score: 8/10 (</a:t>
            </a:r>
            <a:r>
              <a:rPr lang="en-US" i="1" dirty="0" smtClean="0"/>
              <a:t>Source: Metacritic.com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User Score: 8/10 (</a:t>
            </a:r>
            <a:r>
              <a:rPr lang="en-US" i="1" dirty="0" smtClean="0"/>
              <a:t>Source: Metacritic.com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Publisher: Square </a:t>
            </a:r>
            <a:r>
              <a:rPr lang="en-US" dirty="0" err="1" smtClean="0"/>
              <a:t>Enix</a:t>
            </a:r>
            <a:r>
              <a:rPr lang="en-US" dirty="0" smtClean="0"/>
              <a:t>, 7/10 (</a:t>
            </a:r>
            <a:r>
              <a:rPr lang="en-US" i="1" dirty="0" smtClean="0"/>
              <a:t>Source: Metacritic.com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Library: Out of the 70 or so games I own, only about 8 are RPGs, 1.1/10</a:t>
            </a:r>
          </a:p>
          <a:p>
            <a:r>
              <a:rPr lang="en-US" dirty="0" smtClean="0"/>
              <a:t>I’ve played these 8 games collectively about 75 hours, and my total play time is about 500 hours 1.5/10</a:t>
            </a:r>
          </a:p>
          <a:p>
            <a:r>
              <a:rPr lang="en-US" dirty="0" smtClean="0"/>
              <a:t>Final Score: 5.12/10, 3/4</a:t>
            </a:r>
          </a:p>
          <a:p>
            <a:r>
              <a:rPr lang="en-US" dirty="0" smtClean="0"/>
              <a:t>Consensus: I should probably wait for the game to go on sale</a:t>
            </a:r>
          </a:p>
        </p:txBody>
      </p:sp>
    </p:spTree>
    <p:extLst>
      <p:ext uri="{BB962C8B-B14F-4D97-AF65-F5344CB8AC3E}">
        <p14:creationId xmlns:p14="http://schemas.microsoft.com/office/powerpoint/2010/main" val="85155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Examples/experiments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Mafia III</a:t>
            </a:r>
          </a:p>
          <a:p>
            <a:pPr lvl="1"/>
            <a:r>
              <a:rPr lang="en-US" dirty="0" smtClean="0"/>
              <a:t>Genre: Action</a:t>
            </a:r>
          </a:p>
          <a:p>
            <a:pPr lvl="1"/>
            <a:r>
              <a:rPr lang="en-US" dirty="0" smtClean="0"/>
              <a:t>Critical Score: 7/10</a:t>
            </a:r>
          </a:p>
          <a:p>
            <a:pPr lvl="1"/>
            <a:r>
              <a:rPr lang="en-US" dirty="0" smtClean="0"/>
              <a:t>User Score: 5/10</a:t>
            </a:r>
          </a:p>
          <a:p>
            <a:pPr lvl="1"/>
            <a:r>
              <a:rPr lang="en-US" dirty="0" smtClean="0"/>
              <a:t>Publisher Score: 7/10</a:t>
            </a:r>
          </a:p>
          <a:p>
            <a:pPr lvl="1"/>
            <a:r>
              <a:rPr lang="en-US" dirty="0" smtClean="0"/>
              <a:t>Library: The majority of games I own are in the Action genre, 8/10</a:t>
            </a:r>
          </a:p>
          <a:p>
            <a:pPr lvl="1"/>
            <a:r>
              <a:rPr lang="en-US" dirty="0" smtClean="0"/>
              <a:t>Hours played: Hundreds, 8/10</a:t>
            </a:r>
          </a:p>
          <a:p>
            <a:pPr lvl="1"/>
            <a:r>
              <a:rPr lang="en-US" dirty="0" smtClean="0"/>
              <a:t>Final Score: 7/10, 3/4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304" y="3591862"/>
            <a:ext cx="1810616" cy="227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858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8195</TotalTime>
  <Words>495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Agency FB</vt:lpstr>
      <vt:lpstr>Arial</vt:lpstr>
      <vt:lpstr>Century Gothic</vt:lpstr>
      <vt:lpstr>Wingdings</vt:lpstr>
      <vt:lpstr>Wingdings 3</vt:lpstr>
      <vt:lpstr>Slice</vt:lpstr>
      <vt:lpstr>Game Algorithm</vt:lpstr>
      <vt:lpstr>Introduction</vt:lpstr>
      <vt:lpstr>Introduction (Cont’d.)</vt:lpstr>
      <vt:lpstr>Method</vt:lpstr>
      <vt:lpstr>Method (Data)</vt:lpstr>
      <vt:lpstr>Method (Final Score)</vt:lpstr>
      <vt:lpstr>Examples/Experiments</vt:lpstr>
      <vt:lpstr>Examples/experiments</vt:lpstr>
      <vt:lpstr>Examples/experiments</vt:lpstr>
      <vt:lpstr>Examples/Experiments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Algorithm</dc:title>
  <dc:creator>Alex Palomba</dc:creator>
  <cp:lastModifiedBy>Alex Palomba</cp:lastModifiedBy>
  <cp:revision>59</cp:revision>
  <dcterms:created xsi:type="dcterms:W3CDTF">2016-11-30T22:23:55Z</dcterms:created>
  <dcterms:modified xsi:type="dcterms:W3CDTF">2016-12-06T14:59:50Z</dcterms:modified>
</cp:coreProperties>
</file>