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3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12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2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28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90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95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8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95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62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2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33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77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B05E8-CEB4-4BFD-8D07-01394FE1229F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03C55-66E5-43D9-BE1D-11AA9AFC4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93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ArtyMgn/CinemaGuideBo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moviedb.org/" TargetMode="External"/><Relationship Id="rId2" Type="http://schemas.openxmlformats.org/officeDocument/2006/relationships/hyperlink" Target="https://www.kinopoisk.r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658982"/>
            <a:ext cx="11952514" cy="2635795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Telegram </a:t>
            </a:r>
            <a:r>
              <a:rPr lang="ru-RU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бот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“Movie Guide”</a:t>
            </a:r>
            <a:b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cinGuideBot</a:t>
            </a:r>
            <a:r>
              <a:rPr lang="ru-RU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ru-RU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dirty="0" smtClean="0">
                <a:hlinkClick r:id="rId2"/>
              </a:rPr>
              <a:t>https://github.com/ArtyMgn/CinemaGuideBot</a:t>
            </a:r>
            <a:endParaRPr lang="ru-RU" sz="4400" dirty="0"/>
          </a:p>
        </p:txBody>
      </p:sp>
      <p:pic>
        <p:nvPicPr>
          <p:cNvPr id="1026" name="Picture 2" descr="Картинки по запросу tele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073" y="4294777"/>
            <a:ext cx="2326367" cy="232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9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О боте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9194" y="1355362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cinGuideBot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- ваш гид в мире кинематографа. Он поддерживает следующие команды: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</a:t>
            </a: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- показывает доступный набор команд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</a:t>
            </a: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- поиск информации о фильме по названию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weeknew</a:t>
            </a: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- премьеры недели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- приветствие и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help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weektop</a:t>
            </a: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- 5 самых популярных фильмов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недели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смена языка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Бот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берет информацию из двух источников: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https://www.kinopoisk.ru/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://www.themoviedb.org/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748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Роли в команде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743" y="1459865"/>
            <a:ext cx="5484223" cy="5202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Рыжкин Артем(КН-202)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регистрация бота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telegram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DDD (applied)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TMDb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Di-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контейнер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Nlog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Topshelf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Картинки по запросу ninj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72" y="2091694"/>
            <a:ext cx="2911914" cy="283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4884" t="1003" b="-1"/>
          <a:stretch/>
        </p:blipFill>
        <p:spPr>
          <a:xfrm>
            <a:off x="3849007" y="2091694"/>
            <a:ext cx="2605194" cy="2711494"/>
          </a:xfrm>
          <a:prstGeom prst="rect">
            <a:avLst/>
          </a:prstGeom>
        </p:spPr>
      </p:pic>
      <p:pic>
        <p:nvPicPr>
          <p:cNvPr id="2054" name="Picture 6" descr="Картинки по запросу Tm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166" y="2380438"/>
            <a:ext cx="2477441" cy="24774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Картинки по запросу N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007" y="5175409"/>
            <a:ext cx="4574330" cy="111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артинки по запросу topshel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337" y="4431081"/>
            <a:ext cx="2726234" cy="237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5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Роли в команде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434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Сатов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Александр(КН-201)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DDD (domain/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infrustructure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Кинопоиска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html/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парсинг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обработка ошибок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Тестирование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Локализация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Async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6" name="Picture 4" descr="Картинки по запросу русский и английский язы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83" y="4361657"/>
            <a:ext cx="33909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Картинки по запросу кинопоис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138" y="1446790"/>
            <a:ext cx="4586243" cy="153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Картинки по запросу nun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026" y="2879359"/>
            <a:ext cx="3563212" cy="14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1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7400" y="714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Общая структура решения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695" y="1384933"/>
            <a:ext cx="4576305" cy="267526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695" y="4060195"/>
            <a:ext cx="3526922" cy="183714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26465" r="22107" b="13506"/>
          <a:stretch/>
        </p:blipFill>
        <p:spPr>
          <a:xfrm>
            <a:off x="90254" y="1397001"/>
            <a:ext cx="7525441" cy="40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Точки расширения 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2117"/>
            <a:ext cx="10515600" cy="4351338"/>
          </a:xfrm>
        </p:spPr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добавление новых команд, которые бот может обрабатывать (новая статистика, рецензии, постеры). Расширяемость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достигается за счет реализации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паттерна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Команда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”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и использования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дженериков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9123" r="7107" b="8095"/>
          <a:stretch/>
        </p:blipFill>
        <p:spPr>
          <a:xfrm>
            <a:off x="1358900" y="3192508"/>
            <a:ext cx="9474200" cy="366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Точки расширения 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1257" y="1502229"/>
            <a:ext cx="11599817" cy="4674734"/>
          </a:xfrm>
        </p:spPr>
        <p:txBody>
          <a:bodyPr>
            <a:norm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Добавление других источников информации из мира кино (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TMDb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pi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други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сайтов)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Добавление новых языков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77"/>
          <a:stretch/>
        </p:blipFill>
        <p:spPr>
          <a:xfrm>
            <a:off x="406400" y="3314700"/>
            <a:ext cx="11379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91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Di-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контейнер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487" y="1055279"/>
            <a:ext cx="108823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Особенности реализации:</a:t>
            </a:r>
          </a:p>
          <a:p>
            <a:pPr marL="514350" indent="-514350">
              <a:buAutoNum type="arabicParenR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Устранение циклических зависимостей между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CommandExecutor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и классами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HelpCommand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StartCommand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AutoNum type="arabicParenR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сокращения количества кода при связывании команд использовали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Ninject.Extensions.Conventions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8975"/>
          <a:stretch/>
        </p:blipFill>
        <p:spPr>
          <a:xfrm>
            <a:off x="471487" y="3767138"/>
            <a:ext cx="11249025" cy="2930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361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474" y="1266144"/>
            <a:ext cx="7467052" cy="54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193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Wingdings</vt:lpstr>
      <vt:lpstr>Тема Office</vt:lpstr>
      <vt:lpstr>Telegram бот “Movie Guide” @cinGuideBot https://github.com/ArtyMgn/CinemaGuideBot</vt:lpstr>
      <vt:lpstr>О боте</vt:lpstr>
      <vt:lpstr>Роли в команде</vt:lpstr>
      <vt:lpstr>Роли в команде</vt:lpstr>
      <vt:lpstr>Общая структура решения</vt:lpstr>
      <vt:lpstr>Точки расширения </vt:lpstr>
      <vt:lpstr>Точки расширения </vt:lpstr>
      <vt:lpstr>Di-контейнер</vt:lpstr>
      <vt:lpstr>Тестирование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бот “Movie Guide” @cinGuideBot</dc:title>
  <dc:creator>Артем Рыжкин</dc:creator>
  <cp:lastModifiedBy>Артем Рыжкин</cp:lastModifiedBy>
  <cp:revision>30</cp:revision>
  <dcterms:created xsi:type="dcterms:W3CDTF">2017-06-09T09:49:57Z</dcterms:created>
  <dcterms:modified xsi:type="dcterms:W3CDTF">2017-06-09T23:55:17Z</dcterms:modified>
</cp:coreProperties>
</file>