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6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4" autoAdjust="0"/>
  </p:normalViewPr>
  <p:slideViewPr>
    <p:cSldViewPr>
      <p:cViewPr varScale="1">
        <p:scale>
          <a:sx n="101" d="100"/>
          <a:sy n="101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4140-D5FB-48C5-807A-C284AEF3089C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5B-7B93-4202-AE04-AAD7B2A550D0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8A4E-CE44-4FEC-AA5D-9AA0E0A4B529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E9E6-2832-432E-A1EF-5DE19469A47C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A77A-FAEC-467A-817C-66AB7295DE16}" type="datetime1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002-25FF-488A-985D-F454E5BFD943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75FB-72B3-4DD8-B6CB-A04957BC5019}" type="datetime1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7B22-0C11-4B01-B8A7-DE7E791E2205}" type="datetime1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1D9-C551-4C28-B149-E00DCD61D03B}" type="datetime1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5947-9677-463A-8E29-65F63480A04A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80F-D761-49C7-AE22-4F24C26D5FC9}" type="datetime1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83E732B9-E109-498B-BC38-9147D6CFAEAC}" type="datetime1">
              <a:rPr lang="en-US" smtClean="0"/>
              <a:t>3/9/2017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9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2.ru/" TargetMode="External"/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di.sk/d/xM2YBPdp3CvtfU" TargetMode="External"/><Relationship Id="rId4" Type="http://schemas.openxmlformats.org/officeDocument/2006/relationships/hyperlink" Target="http://www.forcoder.r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t">
            <a:normAutofit/>
          </a:bodyPr>
          <a:lstStyle/>
          <a:p>
            <a:r>
              <a:rPr lang="ru-RU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Введение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8960"/>
            <a:ext cx="6858000" cy="193897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Протоколы 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Интернет (</a:t>
            </a:r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Сети-2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ru-RU" sz="2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sz="2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УрФУ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, Волканин Л.С.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84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6245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Контакты</a:t>
            </a:r>
          </a:p>
          <a:p>
            <a:r>
              <a:rPr lang="ru-RU" sz="2400" dirty="0" smtClean="0"/>
              <a:t>Структура курса</a:t>
            </a:r>
          </a:p>
          <a:p>
            <a:r>
              <a:rPr lang="ru-RU" sz="2400" dirty="0" smtClean="0"/>
              <a:t>Отчётность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Волканин </a:t>
            </a:r>
            <a:r>
              <a:rPr lang="ru-RU" sz="2400" dirty="0"/>
              <a:t>Леонид Сергеевич</a:t>
            </a:r>
          </a:p>
          <a:p>
            <a:pPr marL="0" indent="0">
              <a:buNone/>
            </a:pPr>
            <a:r>
              <a:rPr lang="ru-RU" sz="2400" dirty="0"/>
              <a:t>доцент кафедры вычислительной </a:t>
            </a:r>
            <a:r>
              <a:rPr lang="ru-RU" sz="2400" dirty="0" smtClean="0"/>
              <a:t>математики</a:t>
            </a:r>
            <a:r>
              <a:rPr lang="en-US" sz="2400" dirty="0" smtClean="0"/>
              <a:t> </a:t>
            </a:r>
            <a:r>
              <a:rPr lang="ru-RU" sz="2400" dirty="0" smtClean="0"/>
              <a:t>и компьютерных наук,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начальник отдела ИТ </a:t>
            </a:r>
            <a:r>
              <a:rPr lang="ru-RU" sz="2400" dirty="0" smtClean="0"/>
              <a:t>УрГАХУ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leonid@volkanin.ru</a:t>
            </a:r>
          </a:p>
          <a:p>
            <a:pPr marL="0" indent="0">
              <a:buNone/>
            </a:pPr>
            <a:r>
              <a:rPr lang="ru-RU" sz="2400" dirty="0"/>
              <a:t>+7-91224-33181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Название </a:t>
            </a:r>
            <a:r>
              <a:rPr lang="ru-RU" sz="2400" dirty="0"/>
              <a:t>курса: </a:t>
            </a:r>
            <a:r>
              <a:rPr lang="ru-RU" sz="2400" dirty="0" smtClean="0"/>
              <a:t>Протоколы Интернет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целевая аудитория — группы КН, </a:t>
            </a:r>
            <a:r>
              <a:rPr lang="ru-RU" sz="2400" dirty="0" smtClean="0"/>
              <a:t>ФТ 2 </a:t>
            </a:r>
            <a:r>
              <a:rPr lang="ru-RU" sz="2400" dirty="0"/>
              <a:t>курса</a:t>
            </a:r>
            <a:br>
              <a:rPr lang="ru-RU" sz="2400" dirty="0"/>
            </a:br>
            <a:r>
              <a:rPr lang="ru-RU" sz="2400" dirty="0"/>
              <a:t>1 лекция + 1 практика в неделю</a:t>
            </a:r>
          </a:p>
          <a:p>
            <a:endParaRPr lang="ru-RU" sz="2400" dirty="0" smtClean="0"/>
          </a:p>
          <a:p>
            <a:r>
              <a:rPr lang="ru-RU" sz="2400" dirty="0" smtClean="0"/>
              <a:t>http</a:t>
            </a:r>
            <a:r>
              <a:rPr lang="ru-RU" sz="2400" dirty="0"/>
              <a:t>://</a:t>
            </a:r>
            <a:r>
              <a:rPr lang="ru-RU" sz="2400" dirty="0" smtClean="0"/>
              <a:t>anytask.urgu.org/</a:t>
            </a:r>
            <a:r>
              <a:rPr lang="en-US" sz="2400" dirty="0" smtClean="0"/>
              <a:t>course/51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Необходимо </a:t>
            </a:r>
            <a:r>
              <a:rPr lang="ru-RU" sz="2400" dirty="0"/>
              <a:t>предварительное знакомство: </a:t>
            </a:r>
          </a:p>
          <a:p>
            <a:pPr lvl="1"/>
            <a:r>
              <a:rPr lang="ru-RU" sz="2000" dirty="0"/>
              <a:t>Сети и системы телекоммуникаций</a:t>
            </a:r>
          </a:p>
          <a:p>
            <a:pPr lvl="1"/>
            <a:r>
              <a:rPr lang="ru-RU" sz="2000" dirty="0" err="1" smtClean="0"/>
              <a:t>Python</a:t>
            </a:r>
            <a:endParaRPr lang="ru-RU" sz="2000" dirty="0" smtClean="0"/>
          </a:p>
          <a:p>
            <a:pPr lvl="1"/>
            <a:r>
              <a:rPr lang="ru-RU" sz="2000" dirty="0" smtClean="0"/>
              <a:t>Английский язык</a:t>
            </a:r>
            <a:endParaRPr lang="ru-RU" sz="20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smtClean="0"/>
              <a:t>Показать работу с сетевыми протоколами уровня выше транспортного с точки зрения программиста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2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и организации интернета</a:t>
            </a:r>
          </a:p>
          <a:p>
            <a:r>
              <a:rPr lang="ru-RU" sz="2400" dirty="0" smtClean="0"/>
              <a:t>Службы времени</a:t>
            </a:r>
          </a:p>
          <a:p>
            <a:r>
              <a:rPr lang="en-US" sz="2400" dirty="0" smtClean="0"/>
              <a:t>DNS</a:t>
            </a:r>
          </a:p>
          <a:p>
            <a:r>
              <a:rPr lang="ru-RU" sz="2400" dirty="0" smtClean="0"/>
              <a:t>Электронная почта</a:t>
            </a:r>
            <a:endParaRPr lang="en-US" sz="2400" dirty="0" smtClean="0"/>
          </a:p>
          <a:p>
            <a:r>
              <a:rPr lang="ru-RU" sz="2400" dirty="0" smtClean="0"/>
              <a:t>Передача файлов</a:t>
            </a:r>
          </a:p>
          <a:p>
            <a:r>
              <a:rPr lang="ru-RU" sz="2400" dirty="0" smtClean="0"/>
              <a:t>Особенности транспортных протоколов</a:t>
            </a:r>
          </a:p>
          <a:p>
            <a:r>
              <a:rPr lang="en-US" sz="2400" dirty="0" smtClean="0"/>
              <a:t>HTTP (/2)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i="1" dirty="0" smtClean="0"/>
              <a:t>Если </a:t>
            </a:r>
            <a:r>
              <a:rPr lang="ru-RU" sz="2400" i="1" dirty="0"/>
              <a:t>ничто другое не помогает, прочтите, наконец, инструкцию</a:t>
            </a:r>
          </a:p>
          <a:p>
            <a:endParaRPr lang="ru-RU" sz="2400" dirty="0"/>
          </a:p>
          <a:p>
            <a:r>
              <a:rPr lang="en-US" sz="2400" dirty="0" smtClean="0">
                <a:hlinkClick r:id="rId2"/>
              </a:rPr>
              <a:t>www.rfc-editor.org</a:t>
            </a:r>
            <a:r>
              <a:rPr lang="ru-RU" sz="2400" dirty="0" smtClean="0"/>
              <a:t>, </a:t>
            </a:r>
            <a:r>
              <a:rPr lang="ru-RU" sz="2400" dirty="0"/>
              <a:t>для слабаков </a:t>
            </a:r>
            <a:r>
              <a:rPr lang="ru-RU" sz="2400" dirty="0" smtClean="0"/>
              <a:t>– </a:t>
            </a:r>
            <a:r>
              <a:rPr lang="en-US" sz="2400" dirty="0" smtClean="0">
                <a:hlinkClick r:id="rId3"/>
              </a:rPr>
              <a:t>www.rfc2.ru</a:t>
            </a:r>
            <a:r>
              <a:rPr lang="en-US" sz="2400" dirty="0" smtClean="0"/>
              <a:t> </a:t>
            </a:r>
            <a:endParaRPr lang="ru-RU" sz="2400" dirty="0"/>
          </a:p>
          <a:p>
            <a:r>
              <a:rPr lang="ru-RU" sz="2400" dirty="0" smtClean="0"/>
              <a:t>купить </a:t>
            </a:r>
            <a:r>
              <a:rPr lang="ru-RU" sz="2400" dirty="0"/>
              <a:t>толстую книжку или </a:t>
            </a:r>
            <a:r>
              <a:rPr lang="ru-RU" sz="2400" i="1" dirty="0"/>
              <a:t>ознакомиться</a:t>
            </a:r>
            <a:r>
              <a:rPr lang="ru-RU" sz="2400" dirty="0"/>
              <a:t>: </a:t>
            </a:r>
            <a:r>
              <a:rPr lang="ru-RU" sz="2400" dirty="0" smtClean="0">
                <a:hlinkClick r:id="rId4"/>
              </a:rPr>
              <a:t>www.forcoder.ru</a:t>
            </a:r>
            <a:r>
              <a:rPr lang="en-US" sz="2400" dirty="0" smtClean="0"/>
              <a:t> 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Презентации c лекций: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yadi.sk/d/xM2YBPdp3CvtfU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и поведение на лекциях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Вопросы можно задавать в любое время</a:t>
            </a:r>
          </a:p>
          <a:p>
            <a:endParaRPr lang="ru-RU" sz="2400" dirty="0"/>
          </a:p>
          <a:p>
            <a:r>
              <a:rPr lang="ru-RU" sz="2400" dirty="0"/>
              <a:t>Если вы заранее посмотрели слайды и всё прочитанное поняли, тогда можно ничего не записывать</a:t>
            </a:r>
          </a:p>
          <a:p>
            <a:endParaRPr lang="ru-RU" sz="2400" dirty="0"/>
          </a:p>
          <a:p>
            <a:r>
              <a:rPr lang="ru-RU" sz="2400" dirty="0"/>
              <a:t>Телефоны — в беззвучный </a:t>
            </a:r>
            <a:r>
              <a:rPr lang="ru-RU" sz="2400" dirty="0" smtClean="0"/>
              <a:t>режим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Входить и выходить не мешая остальным и не создавая шум можно в любое время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мероприятия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1256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Контрольные и домашние работы на </a:t>
            </a:r>
            <a:r>
              <a:rPr lang="ru-RU" sz="2400" dirty="0" smtClean="0"/>
              <a:t>практиках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«Пятиминутки» на лекциях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Итоговая аттестация: экзамен, возможен «автомат</a:t>
            </a:r>
            <a:r>
              <a:rPr lang="ru-RU" sz="2400" dirty="0" smtClean="0"/>
              <a:t>»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ru-RU" sz="2000" dirty="0" smtClean="0"/>
              <a:t>Сдать через </a:t>
            </a:r>
            <a:r>
              <a:rPr lang="en-US" sz="2000" dirty="0" err="1" smtClean="0"/>
              <a:t>ReviewBoard</a:t>
            </a:r>
            <a:r>
              <a:rPr lang="en-US" sz="2000" dirty="0" smtClean="0"/>
              <a:t> </a:t>
            </a:r>
            <a:r>
              <a:rPr lang="ru-RU" sz="2000" dirty="0" smtClean="0"/>
              <a:t>на </a:t>
            </a:r>
            <a:r>
              <a:rPr lang="en-US" sz="2000" dirty="0" err="1" smtClean="0"/>
              <a:t>anytask</a:t>
            </a:r>
            <a:r>
              <a:rPr lang="en-US" sz="2000" dirty="0" smtClean="0"/>
              <a:t> </a:t>
            </a:r>
            <a:r>
              <a:rPr lang="ru-RU" sz="2000" dirty="0" smtClean="0"/>
              <a:t>задачи из трёх групп: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fr-FR" sz="2000" dirty="0"/>
              <a:t>а) tracert-as, sntp, </a:t>
            </a:r>
            <a:r>
              <a:rPr lang="fr-FR" sz="2000" dirty="0" smtClean="0"/>
              <a:t>portscan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б) dns-cache, </a:t>
            </a:r>
            <a:r>
              <a:rPr lang="fr-FR" sz="2000" dirty="0" smtClean="0"/>
              <a:t>dns-server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в) smtp-mime, pop3, http-proxy, </a:t>
            </a:r>
            <a:r>
              <a:rPr lang="fr-FR" sz="2000" dirty="0" smtClean="0"/>
              <a:t>http-api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ru-RU" sz="2000" dirty="0" smtClean="0"/>
              <a:t>Критерии проверки — написанная </a:t>
            </a:r>
            <a:r>
              <a:rPr lang="ru-RU" sz="2000" dirty="0"/>
              <a:t>программа должна взаимодействовать со стандартными серверами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053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0</TotalTime>
  <Words>195</Words>
  <Application>Microsoft Office PowerPoint</Application>
  <PresentationFormat>Экран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Введение</vt:lpstr>
      <vt:lpstr>План</vt:lpstr>
      <vt:lpstr>Контакты</vt:lpstr>
      <vt:lpstr>Общие сведения</vt:lpstr>
      <vt:lpstr>Цель курса</vt:lpstr>
      <vt:lpstr>Темы</vt:lpstr>
      <vt:lpstr>Литература</vt:lpstr>
      <vt:lpstr>Работа и поведение на лекциях</vt:lpstr>
      <vt:lpstr>Контрольные мероприятия</vt:lpstr>
      <vt:lpstr>Вопросы?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2016-02-22T05:59:23Z</dcterms:created>
  <dcterms:modified xsi:type="dcterms:W3CDTF">2017-03-09T13:59:43Z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